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2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9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0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0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3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0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F74-FA27-479F-8DB6-6DF04FB3E2B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E807-E219-4059-8D59-87E0DE62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5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3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8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3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68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7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5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6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2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03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5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6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4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0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3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8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Mariya.Stoyanova</dc:creator>
  <cp:lastModifiedBy>Mariya.Stoyanova</cp:lastModifiedBy>
  <cp:revision>1</cp:revision>
  <dcterms:created xsi:type="dcterms:W3CDTF">2024-12-18T12:41:44Z</dcterms:created>
  <dcterms:modified xsi:type="dcterms:W3CDTF">2024-12-18T12:42:12Z</dcterms:modified>
</cp:coreProperties>
</file>