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5" r:id="rId27"/>
    <p:sldId id="282" r:id="rId28"/>
    <p:sldId id="283" r:id="rId29"/>
    <p:sldId id="284" r:id="rId30"/>
  </p:sldIdLst>
  <p:sldSz cx="20104100" cy="11309350"/>
  <p:notesSz cx="20104100" cy="1130935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3886" autoAdjust="0"/>
  </p:normalViewPr>
  <p:slideViewPr>
    <p:cSldViewPr>
      <p:cViewPr>
        <p:scale>
          <a:sx n="34" d="100"/>
          <a:sy n="34" d="100"/>
        </p:scale>
        <p:origin x="-2532" y="-3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B5BEC-2386-470F-9807-FD0F9FF8F50D}" type="datetimeFigureOut">
              <a:rPr lang="ru-RU" smtClean="0"/>
              <a:t>28.03.2017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0625" cy="4241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372100"/>
            <a:ext cx="16084550" cy="5089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91C09-EBDC-4D01-B483-0BB402A45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875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 для Вас перекус?</a:t>
            </a:r>
            <a:endParaRPr lang="en-US" dirty="0" smtClean="0"/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неправильном понимании-это перехватить что-то быстро, на ходу, когда очень проголодался, и сесть за стол поесть нет времени или возможности. При таком подходе чаще всего как раз и получаются вредные перекусы,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когда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обманываем наш мозг, в стремлении нейтрализовать чувство голода, но не устраняем саму причину: физиологическую потребность подпитать наш организм.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 выскочили на обеденном перерыве в ближайший фаст-фуд, взяли кофе 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бургером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едите это на бегу, или купили в киоске шоколадный батончик, чтобы быстрей утолить голод.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91C09-EBDC-4D01-B483-0BB402A454D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260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effectLst/>
              </a:rPr>
              <a:t>Основные компоненты: </a:t>
            </a:r>
            <a:r>
              <a:rPr lang="ru-RU" dirty="0" smtClean="0">
                <a:effectLst/>
              </a:rPr>
              <a:t>Манго, Изюм, Агава, Воздушное киноа, </a:t>
            </a:r>
            <a:r>
              <a:rPr lang="ru-RU" dirty="0" err="1" smtClean="0">
                <a:effectLst/>
              </a:rPr>
              <a:t>Топиока</a:t>
            </a:r>
            <a:r>
              <a:rPr lang="ru-RU" dirty="0" smtClean="0">
                <a:effectLst/>
              </a:rPr>
              <a:t>, Соль, Оливковое масло</a:t>
            </a:r>
          </a:p>
          <a:p>
            <a:r>
              <a:rPr lang="ru-RU" b="1" dirty="0" smtClean="0">
                <a:effectLst/>
              </a:rPr>
              <a:t>Состав:</a:t>
            </a:r>
          </a:p>
          <a:p>
            <a:r>
              <a:rPr lang="ru-RU" dirty="0" smtClean="0">
                <a:effectLst/>
              </a:rPr>
              <a:t>1,5 г. Жиры</a:t>
            </a:r>
          </a:p>
          <a:p>
            <a:r>
              <a:rPr lang="ru-RU" dirty="0" smtClean="0">
                <a:effectLst/>
              </a:rPr>
              <a:t>30 г. </a:t>
            </a:r>
            <a:r>
              <a:rPr lang="ru-RU" dirty="0" err="1" smtClean="0">
                <a:effectLst/>
              </a:rPr>
              <a:t>Угдеводы</a:t>
            </a:r>
            <a:endParaRPr lang="ru-RU" dirty="0" smtClean="0">
              <a:effectLst/>
            </a:endParaRPr>
          </a:p>
          <a:p>
            <a:r>
              <a:rPr lang="ru-RU" dirty="0" smtClean="0">
                <a:effectLst/>
              </a:rPr>
              <a:t>3 г. Пищевые волокна</a:t>
            </a:r>
            <a:endParaRPr lang="en-US" dirty="0" smtClean="0"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8 %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Железо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effectLst/>
              </a:rPr>
              <a:t>130 ккал. в</a:t>
            </a:r>
            <a:r>
              <a:rPr lang="ru-RU" baseline="0" dirty="0" smtClean="0">
                <a:effectLst/>
              </a:rPr>
              <a:t> 38 </a:t>
            </a:r>
            <a:r>
              <a:rPr lang="ru-RU" baseline="0" dirty="0" err="1" smtClean="0">
                <a:effectLst/>
              </a:rPr>
              <a:t>гр</a:t>
            </a:r>
            <a:r>
              <a:rPr lang="ru-RU" baseline="0" dirty="0" smtClean="0">
                <a:effectLst/>
              </a:rPr>
              <a:t> батончике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91C09-EBDC-4D01-B483-0BB402A454D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574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effectLst/>
              </a:rPr>
              <a:t>Основные компоненты:</a:t>
            </a:r>
            <a:r>
              <a:rPr lang="ru-RU" b="1" baseline="0" dirty="0" smtClean="0">
                <a:effectLst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Овес, масло кешью, шоколад, рисовый сироп, агава, изюм, орехи кешью,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спирулина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корица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effectLst/>
              </a:rPr>
              <a:t>Состав: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Белки 4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Жиры 9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Углеводы 25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Клетчатка 2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Кальций 2 %, железо 8 %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 ккал в 44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батончика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91C09-EBDC-4D01-B483-0BB402A454D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533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effectLst/>
              </a:rPr>
              <a:t>Основные компоненты:</a:t>
            </a:r>
            <a:r>
              <a:rPr lang="ru-RU" b="1" baseline="0" dirty="0" smtClean="0">
                <a:effectLst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Миндальное масло, финиковая паста, агава, семена льна, изюм, семена кунжута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effectLst/>
              </a:rPr>
              <a:t>Состав: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Белки 6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Жиры 9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Углеводы 17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Клетчатка 4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Кальций 5 %, железо 8 %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173 ккал в 38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батончика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91C09-EBDC-4D01-B483-0BB402A454D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405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effectLst/>
              </a:rPr>
              <a:t>Основные компоненты:</a:t>
            </a:r>
            <a:r>
              <a:rPr lang="ru-RU" b="1" baseline="0" dirty="0" smtClean="0">
                <a:effectLst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Миндальное масло, финики, сироп агавы, протеин коричневого риса, шоколадные чипсы, изюм, проросшие семена льна и киноа, высушенный сок травы пшеницы, ячменя, семена кунжута,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спирулина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ягоды голубики, малины, побеги брокколи, свекольный и морковный сок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effectLst/>
              </a:rPr>
              <a:t>Состав: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Белки 2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Жиры 5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Углеводы 14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Клетчатка 1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Кальций 1 %, железо 4 %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173 ккал в 38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батончика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91C09-EBDC-4D01-B483-0BB402A454D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452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effectLst/>
              </a:rPr>
              <a:t>Основные компоненты:</a:t>
            </a:r>
            <a:r>
              <a:rPr lang="ru-RU" b="1" baseline="0" dirty="0" smtClean="0">
                <a:effectLst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Рисовый протеин, сироп агавы, финиковая паста, миндальное масло, шоколадные чипсы, ягоды клюквы и порошок сока, ростки льна, кунжут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effectLst/>
              </a:rPr>
              <a:t>Состав: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Белки 9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Жиры 7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Углеводы 19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Клетчатка 1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Кальций 4 %, железо 2 %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170 ккал в 46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батончика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91C09-EBDC-4D01-B483-0BB402A454D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945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effectLst/>
              </a:rPr>
              <a:t>Основные компоненты:</a:t>
            </a:r>
            <a:r>
              <a:rPr lang="ru-RU" b="1" baseline="0" dirty="0" smtClean="0">
                <a:effectLst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Масло кешью, финиковая паста, малиновый сироп, ростки льна, воздушный рис, ягоды клубники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effectLst/>
              </a:rPr>
              <a:t>Состав: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Белки 4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Жиры 7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Углеводы 20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Клетчатка 3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Кальций 2 %, железо 6 %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160 ккал в 38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батончика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91C09-EBDC-4D01-B483-0BB402A454D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414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effectLst/>
              </a:rPr>
              <a:t>Основные компоненты:</a:t>
            </a:r>
            <a:r>
              <a:rPr lang="ru-RU" b="1" baseline="0" dirty="0" smtClean="0">
                <a:effectLst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Миндальное масло, финики, черника, нектар агавы, ростки льна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effectLst/>
              </a:rPr>
              <a:t>Состав: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Белки 5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Жиры 6,7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Углеводы 19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Клетчатка 4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Кальций 5 %, железо 5 %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168 ккал в 38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батончика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91C09-EBDC-4D01-B483-0BB402A454D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426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effectLst/>
              </a:rPr>
              <a:t>Основные компоненты:</a:t>
            </a:r>
            <a:r>
              <a:rPr lang="ru-RU" b="1" baseline="0" dirty="0" smtClean="0">
                <a:effectLst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Масло кешью, финиковая паста, тапиока, рисовый белок, орехи кешью, хлорелла, люцерна, ананас, семена кунжута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effectLst/>
              </a:rPr>
              <a:t>Состав: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Белки 7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Жиры 7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Углеводы 16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Клетчатка 1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Кальций 2 %, железо 15 %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140 ккал в 38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батончика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91C09-EBDC-4D01-B483-0BB402A454D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539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effectLst/>
              </a:rPr>
              <a:t>Основные компоненты:</a:t>
            </a:r>
            <a:r>
              <a:rPr lang="ru-RU" b="1" baseline="0" dirty="0" smtClean="0">
                <a:effectLst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Овес, масло кешью, финики, сироп агавы, проросшие семена льна, вишня, рисовый белок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effectLst/>
              </a:rPr>
              <a:t>Состав: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Белки 4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Жиры 8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Углеводы 17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Клетчатка 2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Кальций 2 %, железо 8 %, витамин А 2 %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140 ккал в 38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батончика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91C09-EBDC-4D01-B483-0BB402A454D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8266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effectLst/>
              </a:rPr>
              <a:t>Основные компоненты:</a:t>
            </a:r>
            <a:r>
              <a:rPr lang="ru-RU" b="1" baseline="0" dirty="0" smtClean="0">
                <a:effectLst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Арахисовое /миндальное масло, агава, финики, шоколадные чипсы, воздушный рис, грецкий орех, ростки льна, какао-порошок и масло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effectLst/>
              </a:rPr>
              <a:t>Состав: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Белки 4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Жиры 7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Углеводы 21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Клетчатка 4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Кальций 4 %, железо 6 %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170 ккал в 38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батончика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91C09-EBDC-4D01-B483-0BB402A454D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531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Какие еще варианты? Есть более сознательные люди, которые стараются следить за своей фигурой и берут яблочко или банан с собой, чтоб перекусить таким образом. Это уже более полезные, можно сказать, легкие диетические перекусы. Но, согласитесь, от них насыщение бывает недолгим, длится около часа. И снова хочется кушать.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91C09-EBDC-4D01-B483-0BB402A454D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8355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effectLst/>
              </a:rPr>
              <a:t>Основные компоненты:</a:t>
            </a:r>
            <a:r>
              <a:rPr lang="ru-RU" b="1" baseline="0" dirty="0" smtClean="0">
                <a:effectLst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Масло кешью, финики, сироп агавы, овес, яблоки, орехи кешью, изюм, корица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effectLst/>
              </a:rPr>
              <a:t>Состав: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Белки 3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Жиры 5,5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Углеводы 19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Клетчатка 7,4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Кальций 5 %, железо 7 %, ПНЖК 1,8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129 ккал в 38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батончика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91C09-EBDC-4D01-B483-0BB402A454DD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8554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effectLst/>
              </a:rPr>
              <a:t>Основные компоненты:</a:t>
            </a:r>
            <a:r>
              <a:rPr lang="ru-RU" b="1" baseline="0" dirty="0" smtClean="0">
                <a:effectLst/>
              </a:rPr>
              <a:t> </a:t>
            </a:r>
            <a:r>
              <a:rPr lang="ru-RU" dirty="0" smtClean="0">
                <a:effectLst/>
              </a:rPr>
              <a:t>Арахисовое масло (миндальное масло), агава, финики, шоколадные чипсы, воздушный рис, грецкий орех, проросшие семена льна, масло какао.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effectLst/>
              </a:rPr>
              <a:t>Состав: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Белки 4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Жиры 7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Углеводы 21 г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Клетчатка 4 г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170 ккал в 38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батончика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91C09-EBDC-4D01-B483-0BB402A454D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1793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effectLst/>
              </a:rPr>
              <a:t>«</a:t>
            </a:r>
            <a:r>
              <a:rPr lang="ru-RU" dirty="0" err="1" smtClean="0">
                <a:effectLst/>
              </a:rPr>
              <a:t>Банзай</a:t>
            </a:r>
            <a:r>
              <a:rPr lang="ru-RU" dirty="0" smtClean="0">
                <a:effectLst/>
              </a:rPr>
              <a:t> бар» – батончик с оригинальным вкусом, который обязательно понравится любителям японской кухни. </a:t>
            </a:r>
          </a:p>
          <a:p>
            <a:r>
              <a:rPr lang="ru-RU" dirty="0" smtClean="0">
                <a:effectLst/>
              </a:rPr>
              <a:t>В составе – только растительные компоненты. Без искусственных красителей, усилителей вкуса и консервантов.</a:t>
            </a:r>
          </a:p>
          <a:p>
            <a:r>
              <a:rPr lang="ru-RU" dirty="0" smtClean="0">
                <a:effectLst/>
              </a:rPr>
              <a:t>Отличный способ получить энергию и массу ценных питательных веществ – без «пустых калорий»!</a:t>
            </a:r>
            <a:br>
              <a:rPr lang="ru-RU" dirty="0" smtClean="0">
                <a:effectLst/>
              </a:rPr>
            </a:br>
            <a:endParaRPr lang="ru-RU" dirty="0" smtClean="0"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effectLst/>
              </a:rPr>
              <a:t>Состав: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baseline="0" dirty="0" smtClean="0"/>
              <a:t>Жиры</a:t>
            </a:r>
            <a:r>
              <a:rPr lang="en-US" b="0" baseline="0" dirty="0" smtClean="0"/>
              <a:t> 10 </a:t>
            </a:r>
            <a:r>
              <a:rPr lang="ru-RU" b="0" baseline="0" dirty="0" smtClean="0"/>
              <a:t>г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baseline="0" dirty="0" smtClean="0"/>
              <a:t>Белки</a:t>
            </a:r>
            <a:r>
              <a:rPr lang="en-US" b="0" baseline="0" dirty="0" smtClean="0"/>
              <a:t> 6 </a:t>
            </a:r>
            <a:r>
              <a:rPr lang="ru-RU" b="0" baseline="0" dirty="0" smtClean="0"/>
              <a:t>г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baseline="0" dirty="0" smtClean="0"/>
              <a:t>Углеводы</a:t>
            </a:r>
            <a:r>
              <a:rPr lang="en-US" b="0" baseline="0" dirty="0" smtClean="0"/>
              <a:t> 15 </a:t>
            </a:r>
            <a:r>
              <a:rPr lang="ru-RU" b="0" baseline="0" dirty="0" smtClean="0"/>
              <a:t>г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baseline="0" dirty="0" smtClean="0"/>
              <a:t>Пищевые волокна </a:t>
            </a:r>
            <a:r>
              <a:rPr lang="en-US" b="0" baseline="0" dirty="0" smtClean="0"/>
              <a:t>5 </a:t>
            </a:r>
            <a:r>
              <a:rPr lang="ru-RU" b="0" baseline="0" dirty="0" smtClean="0"/>
              <a:t>г</a:t>
            </a:r>
          </a:p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160 ккал в 38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батончика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91C09-EBDC-4D01-B483-0BB402A454DD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7224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 для кого не секрет, что японцы — это самая долгоживущая нация на земле. Показатель их здорового долголетия составляет для мужчин – 79, а для женщин — 86 лет.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Среди японцев практически нет толстых: из 100 человек только трое могут иметь лишний вес, что в 3 раза меньше, чем у французов, и в 10 раз меньше, чем у американцев.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этой стране женщины выглядят намного моложе своего истинного возраста — сорокапятилетние дамы похожи на двадцатипятилетних девушек. Даже восьмидесятилетние бабушки и дедушки моложавы и ведут весьма активный образ жизни – играют в гольф, катаются на велосипедах и выпивают ежедневно, ничуть не стесняясь.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Данный феномен специалисты объясняют несколькими факторами — это своя философия благополучия – они правильно едят, много двигаются, посещают минеральные источники. Таких непревзойденных показателей здоровья и долголетия японцы достигают при минимальных затратах на медицину, они создали первую в мире индустрию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Веллнеса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индустрию, которая помогает сохранить здоровье и продлить молодость.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91C09-EBDC-4D01-B483-0BB402A454DD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7567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Японцы по праву считаются самой здоровой нацией на земле!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они подсказали нам рецепт нового батончика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Банзай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-бар» из линейки смарт-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фуд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Coral Club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effectLst/>
              </a:rPr>
              <a:t>Уникальный компонент нового батончика -</a:t>
            </a:r>
            <a:r>
              <a:rPr lang="ru-RU" baseline="0" dirty="0" smtClean="0">
                <a:effectLst/>
              </a:rPr>
              <a:t> </a:t>
            </a:r>
            <a:r>
              <a:rPr lang="ru-RU" dirty="0" smtClean="0">
                <a:effectLst/>
              </a:rPr>
              <a:t>водоросли </a:t>
            </a:r>
            <a:r>
              <a:rPr lang="ru-RU" dirty="0" err="1" smtClean="0">
                <a:effectLst/>
              </a:rPr>
              <a:t>нори</a:t>
            </a:r>
            <a:r>
              <a:rPr lang="ru-RU" dirty="0" smtClean="0">
                <a:effectLst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91C09-EBDC-4D01-B483-0BB402A454DD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4364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Среди полезных свойств </a:t>
            </a:r>
            <a:r>
              <a:rPr lang="ru-RU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нори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(красных</a:t>
            </a:r>
            <a:r>
              <a:rPr lang="ru-RU" sz="1200" b="1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водорослей)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следует отметить антибактериальные и противовоспалительные свойства.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Морские водоросли очень полезны для клеток центральной нервной системы, поскольку содержат омега-3 жирные кислоты и сложные углеводы, которые являются основным источником энергии для мозга.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здорового пищеварения важно наличие в рационе водорастворимых пищевых волокон, которых много в прессованных листиках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Клетчатка из водорослей улучшает перистальтику кишечника, помогает жизнедеятельности полезных бактерий, способствует похудению, так как продлевает чувство сытости после трапезы.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веганов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представляется хорошим альтернативным источником кальция в обход продуктам животного происхождения.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тому же высокая концентрация витамина C в красных морских водорослях полезна для десен и помогает в профилактике заболеваний пародонта.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здоровья мышц и костей, профилактики остеопороза полезными водоросли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делает высокая концентрация белка (продукт почти на треть состоит из него) при минимуме калорий, а также запасы кальция и магния – минеральные вещества, в которых нуждается опорно-двигательный аппарат.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кроветворения важно кушать продукты, содержащие железо. Даже среди морепродуктов, известных своими минеральными богатствами, красные водоросли остаются едва ли не лучшим источником этого микроэлемента.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91C09-EBDC-4D01-B483-0BB402A454DD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0588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собрали все самое лучшее и получили </a:t>
            </a:r>
            <a:r>
              <a:rPr lang="ru-RU" dirty="0" smtClean="0">
                <a:effectLst/>
              </a:rPr>
              <a:t>«</a:t>
            </a:r>
            <a:r>
              <a:rPr lang="ru-RU" dirty="0" err="1" smtClean="0">
                <a:effectLst/>
              </a:rPr>
              <a:t>Банзай</a:t>
            </a:r>
            <a:r>
              <a:rPr lang="ru-RU" dirty="0" smtClean="0">
                <a:effectLst/>
              </a:rPr>
              <a:t> Бар»!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effectLst/>
              </a:rPr>
              <a:t>В его состав входит пикантная приправа </a:t>
            </a:r>
            <a:r>
              <a:rPr lang="ru-RU" dirty="0" err="1" smtClean="0">
                <a:effectLst/>
              </a:rPr>
              <a:t>васаби</a:t>
            </a:r>
            <a:r>
              <a:rPr lang="ru-RU" dirty="0" smtClean="0">
                <a:effectLst/>
              </a:rPr>
              <a:t>; водоросли </a:t>
            </a:r>
            <a:r>
              <a:rPr lang="ru-RU" dirty="0" err="1" smtClean="0">
                <a:effectLst/>
              </a:rPr>
              <a:t>нори</a:t>
            </a:r>
            <a:r>
              <a:rPr lang="ru-RU" dirty="0" smtClean="0">
                <a:effectLst/>
              </a:rPr>
              <a:t>, семена кунжута и подсолнечника, тыквенные семечки, кокос, тапиока, киноа, ягоды </a:t>
            </a:r>
            <a:r>
              <a:rPr lang="ru-RU" dirty="0" err="1" smtClean="0">
                <a:effectLst/>
              </a:rPr>
              <a:t>годжи</a:t>
            </a:r>
            <a:r>
              <a:rPr lang="ru-RU" dirty="0" smtClean="0">
                <a:effectLst/>
              </a:rPr>
              <a:t> и оливковое масло. </a:t>
            </a:r>
            <a:r>
              <a:rPr lang="ru-RU" dirty="0" smtClean="0"/>
              <a:t>Оригинальный вкус для любителей японской кухни,</a:t>
            </a:r>
            <a:r>
              <a:rPr lang="ru-RU" baseline="0" dirty="0" smtClean="0"/>
              <a:t> которые ценят свое здоровье и бережно к нему относятся.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91C09-EBDC-4D01-B483-0BB402A454DD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3492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effectLst/>
              </a:rPr>
              <a:t>122,</a:t>
            </a:r>
            <a:r>
              <a:rPr lang="ru-RU" baseline="0" dirty="0" smtClean="0">
                <a:effectLst/>
              </a:rPr>
              <a:t> 5 руб. розничная цена</a:t>
            </a:r>
          </a:p>
          <a:p>
            <a:endParaRPr lang="ru-RU" dirty="0" smtClean="0">
              <a:effectLst/>
            </a:endParaRPr>
          </a:p>
          <a:p>
            <a:r>
              <a:rPr lang="en-US" dirty="0" smtClean="0">
                <a:effectLst/>
              </a:rPr>
              <a:t>98</a:t>
            </a:r>
            <a:r>
              <a:rPr lang="ru-RU" baseline="0" dirty="0" smtClean="0">
                <a:effectLst/>
              </a:rPr>
              <a:t> руб.</a:t>
            </a:r>
            <a:r>
              <a:rPr lang="en-US" dirty="0" smtClean="0">
                <a:effectLst/>
              </a:rPr>
              <a:t> </a:t>
            </a:r>
            <a:r>
              <a:rPr lang="ru-RU" dirty="0" smtClean="0">
                <a:effectLst/>
              </a:rPr>
              <a:t>клубная</a:t>
            </a:r>
            <a:r>
              <a:rPr lang="ru-RU" baseline="0" dirty="0" smtClean="0">
                <a:effectLst/>
              </a:rPr>
              <a:t> цена</a:t>
            </a:r>
            <a:r>
              <a:rPr lang="en-US" dirty="0" smtClean="0">
                <a:effectLst/>
              </a:rPr>
              <a:t> </a:t>
            </a:r>
            <a:endParaRPr lang="ru-RU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r>
              <a:rPr lang="ru-RU" dirty="0" smtClean="0">
                <a:effectLst/>
              </a:rPr>
              <a:t>ББ 0.5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91C09-EBDC-4D01-B483-0BB402A454DD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9158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91C09-EBDC-4D01-B483-0BB402A454DD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550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Третий вариант, нередко случается в режиме занятых людей. Когда перекусов попросту не существует. Человек терпит голод (одновременно полагая, что лучше я ничего не буду есть, чем эти вредные фастфудовские бутерброды с майонезом, так я быстрей похудею).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91C09-EBDC-4D01-B483-0BB402A454D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665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еще один вариант. Когда перекусы длятся весь день. Такое случается, когда человек работает не в деловой офисной атмосфере, а в компании, где лояльный подход к графику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дресс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-коду, а также, если работа или основное времяпровождение происходит дома. Картина примерно такая. Чем-то занят, работаю-работаю, а потом: А не попить ли мне чайку. Тут же стоит тазик 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печенюшками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 шоколадными конфетками. Такие люди в течение дня не испытывают чувства голода, потому что подобных чаепитий за день происходит несколько.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91C09-EBDC-4D01-B483-0BB402A454D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486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Хотим сразу предостеречь. Если вы узнали себя в одном из этих описанных вариантов (пункт второй с яблочками еще ладно, простительно), то это все неправильно. И у вас в голове неверно сформировано понятие о перекусах, конечно, если мы здесь ведем речь о правильных перекусах для поддержания себя и своего здоровья в форме.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91C09-EBDC-4D01-B483-0BB402A454D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409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56B947"/>
                </a:solidFill>
              </a:rPr>
              <a:t>ПЕРЕКУС - </a:t>
            </a:r>
            <a:r>
              <a:rPr lang="ru-RU" sz="1200" b="0" dirty="0" smtClean="0">
                <a:solidFill>
                  <a:schemeClr val="accent3">
                    <a:lumMod val="75000"/>
                  </a:schemeClr>
                </a:solidFill>
              </a:rPr>
              <a:t>полноценный прием пищи который помогает организму не испытывать стресс голода между приемами пищи, которые мы привыкли считать основными: завтраком, обедом и ужином.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effectLst/>
              </a:rPr>
              <a:t>Полезный перекус - это настоящая находка для тех, кто стремиться сохранить фигуру, но при этом не изнурять себя голоданием. Диетологи имеют единое мнение на данный счет – перекусы не только разрешены, но и важны для организма при условии грамотного к ним подхода.</a:t>
            </a:r>
          </a:p>
          <a:p>
            <a:r>
              <a:rPr lang="ru-RU" dirty="0" smtClean="0"/>
              <a:t>Полезные перекусы должны:</a:t>
            </a:r>
          </a:p>
          <a:p>
            <a:r>
              <a:rPr lang="ru-RU" dirty="0" smtClean="0"/>
              <a:t>•Способствовать нормальному пищеварению.</a:t>
            </a:r>
          </a:p>
          <a:p>
            <a:r>
              <a:rPr lang="ru-RU" dirty="0" smtClean="0"/>
              <a:t>•Заряжать человека энергией.</a:t>
            </a:r>
          </a:p>
          <a:p>
            <a:r>
              <a:rPr lang="ru-RU" dirty="0" smtClean="0"/>
              <a:t>•Утолять голод.</a:t>
            </a:r>
          </a:p>
          <a:p>
            <a:r>
              <a:rPr lang="ru-RU" dirty="0" smtClean="0"/>
              <a:t>•Быть низкокалорийными.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effectLst/>
              </a:rPr>
              <a:t>Регулярные перекусы позволяют не только дать насыщение, но и обезопасить организм от накопления лишних липидов. Кроме того, здоровые продукты помогают восполнить нехватку витаминов, минералов и аминокислот. Поэтому привычка перекусывать правильно улучшает обмен веществ, ускоряет метаболизм и оказывает благоприятное воздействие на все внутренние системы и их процессы. </a:t>
            </a:r>
            <a:br>
              <a:rPr lang="ru-RU" dirty="0" smtClean="0">
                <a:effectLst/>
              </a:rPr>
            </a:br>
            <a:endParaRPr lang="ru-RU" dirty="0" smtClean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91C09-EBDC-4D01-B483-0BB402A454D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977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SMARTFOOD от Coral Club - верное решение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не просто легкий, быстрый и удобный, а главное полезный «перекус», но также отличная альтернатива некачественному питанию. Ведь сегодня современным людям трудно найти достойную замену «быстрым» кашам, «Сникерсам», новомодным сухарикам с самыми экзотическими вкусами. Это полноценное здоровое питание для всех – малышей и взрослых,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веганов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просто любителей здоровой пищи, тех, кто следит за весом и уровнем холестерина, пожилых людей и тех, кто страдает пищевыми расстройствами. Это питание, дающее полезные и нужные вещества, каждый день поддерживающие наше здоровье, наши силы, нашу жизнь. </a:t>
            </a:r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  <a:p>
            <a:r>
              <a:rPr lang="ru-RU" dirty="0" smtClean="0"/>
              <a:t>Со смыслом перекус на любой вкус!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91C09-EBDC-4D01-B483-0BB402A454D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511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такое батончики Coral Club?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малокалорийные батончики с полным набором полезных для здоровья разнообразных нутриентов.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Содержат только растительные компоненты органического происхождения – выращены в экологических условиях без применения стимуляторов роста, гербицидов, пестицидов и пр.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Белок, жиры, углеводы, клетчатка, витаминно-минеральный набор из растительных источников.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Белки представлены различными аминокислотами, которые участвуют в пищеварении, мыслительных процессах, играют значительную роль в поддержании мышечной массы тела, повышают энергетику и запас жизненных сил.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Растительные жиры, несмотря на значительное содержание в батончиках, представлены ненасыщенными жирными кислотами омега-3, -6, -9. Все они активно участвуют в пищеварительном процессе,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усваиваясь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полной мере, и не дают «вредному» холестерину осесть на стенках сосудов.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Батончики содержат только природный фруктовый сахар, который легче усваивается и быстро освобождает энергию. В отличие от обычных сахаров фруктоза и глюкоза, содержащиеся в сиропе малины, агавы и риса, обладают низким гликемическим индексом, и именно поэтому не вызывают повышения уровня сахара в крови.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содержат обычного сахара и никаких пищевых добавок: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ароматизаторов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загустителей, красителей и пр.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91C09-EBDC-4D01-B483-0BB402A454D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078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Кому полезны батончики Coral Club?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	детям, подросткам, студентам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	при повышенных интеллектуальных и физических нагрузках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	пожилым людям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	спортсменам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	вегетарианцам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	склонным к полноте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	людям, работающим на вредном производстве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	сторонникам здоровой активной жизни, и наоборот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91C09-EBDC-4D01-B483-0BB402A454D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970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426481" y="4546007"/>
            <a:ext cx="13251137" cy="10058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5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75"/>
              </a:lnSpc>
            </a:pPr>
            <a:r>
              <a:rPr spc="55" dirty="0"/>
              <a:t>CORAL-CLUB.COM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50" b="0" i="0">
                <a:solidFill>
                  <a:srgbClr val="4140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5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75"/>
              </a:lnSpc>
            </a:pPr>
            <a:r>
              <a:rPr spc="55" dirty="0"/>
              <a:t>CORAL-CLUB.COM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5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75"/>
              </a:lnSpc>
            </a:pPr>
            <a:r>
              <a:rPr spc="55" dirty="0"/>
              <a:t>CORAL-CLUB.COM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5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75"/>
              </a:lnSpc>
            </a:pPr>
            <a:r>
              <a:rPr spc="55" dirty="0"/>
              <a:t>CORAL-CLUB.COM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5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75"/>
              </a:lnSpc>
            </a:pPr>
            <a:r>
              <a:rPr spc="55" dirty="0"/>
              <a:t>CORAL-CLUB.COM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46244" y="5196322"/>
            <a:ext cx="9011610" cy="774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37107" y="3078578"/>
            <a:ext cx="16829885" cy="6654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0" i="0">
                <a:solidFill>
                  <a:srgbClr val="4140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471353" y="9563298"/>
            <a:ext cx="2487295" cy="3181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75"/>
              </a:lnSpc>
            </a:pPr>
            <a:r>
              <a:rPr spc="55" dirty="0"/>
              <a:t>CORAL-CLUB.COM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resentation_Banzai_Bar_Image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95424" y="4323234"/>
            <a:ext cx="11299826" cy="22366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4500"/>
              </a:lnSpc>
            </a:pPr>
            <a:r>
              <a:rPr sz="6600" spc="185" dirty="0" smtClean="0">
                <a:solidFill>
                  <a:schemeClr val="bg1"/>
                </a:solidFill>
              </a:rPr>
              <a:t>ПЕРЕКУС</a:t>
            </a:r>
            <a:r>
              <a:rPr lang="ru-RU" sz="6600" spc="185" dirty="0" smtClean="0">
                <a:solidFill>
                  <a:schemeClr val="bg1"/>
                </a:solidFill>
              </a:rPr>
              <a:t> СО СМЫСЛОМ  </a:t>
            </a:r>
            <a:r>
              <a:rPr sz="6600" spc="80" dirty="0" smtClean="0">
                <a:solidFill>
                  <a:schemeClr val="bg1"/>
                </a:solidFill>
              </a:rPr>
              <a:t>ОТ </a:t>
            </a:r>
            <a:r>
              <a:rPr sz="6600" spc="250" dirty="0">
                <a:solidFill>
                  <a:schemeClr val="bg1"/>
                </a:solidFill>
              </a:rPr>
              <a:t>CORAL</a:t>
            </a:r>
            <a:r>
              <a:rPr sz="6600" spc="1225" dirty="0">
                <a:solidFill>
                  <a:schemeClr val="bg1"/>
                </a:solidFill>
              </a:rPr>
              <a:t> </a:t>
            </a:r>
            <a:r>
              <a:rPr sz="6600" spc="135" dirty="0">
                <a:solidFill>
                  <a:schemeClr val="bg1"/>
                </a:solidFill>
              </a:rPr>
              <a:t>CLUB</a:t>
            </a:r>
            <a:endParaRPr sz="6600" dirty="0">
              <a:solidFill>
                <a:schemeClr val="bg1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spc="55" dirty="0">
                <a:solidFill>
                  <a:schemeClr val="bg1"/>
                </a:solidFill>
              </a:rPr>
              <a:t>CORAL-CLUB.COM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Изображение 27" descr="Presentation_Banzai_Bar_Image-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8326232" y="4036906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01" y="0"/>
                </a:moveTo>
                <a:lnTo>
                  <a:pt x="161524" y="5542"/>
                </a:lnTo>
                <a:lnTo>
                  <a:pt x="117450" y="21325"/>
                </a:lnTo>
                <a:lnTo>
                  <a:pt x="78548" y="46081"/>
                </a:lnTo>
                <a:lnTo>
                  <a:pt x="46084" y="78544"/>
                </a:lnTo>
                <a:lnTo>
                  <a:pt x="21327" y="117446"/>
                </a:lnTo>
                <a:lnTo>
                  <a:pt x="5543" y="161521"/>
                </a:lnTo>
                <a:lnTo>
                  <a:pt x="0" y="209501"/>
                </a:lnTo>
                <a:lnTo>
                  <a:pt x="5543" y="257478"/>
                </a:lnTo>
                <a:lnTo>
                  <a:pt x="21327" y="301551"/>
                </a:lnTo>
                <a:lnTo>
                  <a:pt x="46084" y="340454"/>
                </a:lnTo>
                <a:lnTo>
                  <a:pt x="78548" y="372918"/>
                </a:lnTo>
                <a:lnTo>
                  <a:pt x="117450" y="397675"/>
                </a:lnTo>
                <a:lnTo>
                  <a:pt x="161524" y="413459"/>
                </a:lnTo>
                <a:lnTo>
                  <a:pt x="209501" y="419002"/>
                </a:lnTo>
                <a:lnTo>
                  <a:pt x="257478" y="413459"/>
                </a:lnTo>
                <a:lnTo>
                  <a:pt x="301551" y="397675"/>
                </a:lnTo>
                <a:lnTo>
                  <a:pt x="340454" y="372918"/>
                </a:lnTo>
                <a:lnTo>
                  <a:pt x="357194" y="356177"/>
                </a:lnTo>
                <a:lnTo>
                  <a:pt x="209501" y="356177"/>
                </a:lnTo>
                <a:lnTo>
                  <a:pt x="163190" y="348687"/>
                </a:lnTo>
                <a:lnTo>
                  <a:pt x="122932" y="327840"/>
                </a:lnTo>
                <a:lnTo>
                  <a:pt x="91162" y="296070"/>
                </a:lnTo>
                <a:lnTo>
                  <a:pt x="70315" y="255812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357198" y="62825"/>
                </a:lnTo>
                <a:lnTo>
                  <a:pt x="340454" y="46081"/>
                </a:lnTo>
                <a:lnTo>
                  <a:pt x="301551" y="21325"/>
                </a:lnTo>
                <a:lnTo>
                  <a:pt x="257478" y="5542"/>
                </a:lnTo>
                <a:lnTo>
                  <a:pt x="209501" y="0"/>
                </a:lnTo>
                <a:close/>
              </a:path>
              <a:path w="419100" h="419100">
                <a:moveTo>
                  <a:pt x="357198" y="62825"/>
                </a:moveTo>
                <a:lnTo>
                  <a:pt x="209501" y="62825"/>
                </a:lnTo>
                <a:lnTo>
                  <a:pt x="255812" y="70315"/>
                </a:lnTo>
                <a:lnTo>
                  <a:pt x="296070" y="91162"/>
                </a:lnTo>
                <a:lnTo>
                  <a:pt x="327840" y="122932"/>
                </a:lnTo>
                <a:lnTo>
                  <a:pt x="348687" y="163190"/>
                </a:lnTo>
                <a:lnTo>
                  <a:pt x="356177" y="209501"/>
                </a:lnTo>
                <a:lnTo>
                  <a:pt x="348687" y="255812"/>
                </a:lnTo>
                <a:lnTo>
                  <a:pt x="327840" y="296070"/>
                </a:lnTo>
                <a:lnTo>
                  <a:pt x="296070" y="327840"/>
                </a:lnTo>
                <a:lnTo>
                  <a:pt x="255812" y="348687"/>
                </a:lnTo>
                <a:lnTo>
                  <a:pt x="209501" y="356177"/>
                </a:lnTo>
                <a:lnTo>
                  <a:pt x="357194" y="356177"/>
                </a:lnTo>
                <a:lnTo>
                  <a:pt x="372918" y="340454"/>
                </a:lnTo>
                <a:lnTo>
                  <a:pt x="397675" y="301551"/>
                </a:lnTo>
                <a:lnTo>
                  <a:pt x="413459" y="257478"/>
                </a:lnTo>
                <a:lnTo>
                  <a:pt x="419002" y="209501"/>
                </a:lnTo>
                <a:lnTo>
                  <a:pt x="413459" y="161521"/>
                </a:lnTo>
                <a:lnTo>
                  <a:pt x="397675" y="117446"/>
                </a:lnTo>
                <a:lnTo>
                  <a:pt x="372918" y="78544"/>
                </a:lnTo>
                <a:lnTo>
                  <a:pt x="357198" y="62825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04820" y="3950296"/>
            <a:ext cx="564515" cy="389255"/>
          </a:xfrm>
          <a:custGeom>
            <a:avLst/>
            <a:gdLst/>
            <a:ahLst/>
            <a:cxnLst/>
            <a:rect l="l" t="t" r="r" b="b"/>
            <a:pathLst>
              <a:path w="564515" h="389254">
                <a:moveTo>
                  <a:pt x="0" y="111054"/>
                </a:moveTo>
                <a:lnTo>
                  <a:pt x="230903" y="388763"/>
                </a:lnTo>
                <a:lnTo>
                  <a:pt x="335835" y="266285"/>
                </a:lnTo>
                <a:lnTo>
                  <a:pt x="230903" y="266285"/>
                </a:lnTo>
                <a:lnTo>
                  <a:pt x="0" y="111054"/>
                </a:lnTo>
                <a:close/>
              </a:path>
              <a:path w="564515" h="389254">
                <a:moveTo>
                  <a:pt x="563972" y="0"/>
                </a:moveTo>
                <a:lnTo>
                  <a:pt x="230903" y="266285"/>
                </a:lnTo>
                <a:lnTo>
                  <a:pt x="335835" y="266285"/>
                </a:lnTo>
                <a:lnTo>
                  <a:pt x="563972" y="0"/>
                </a:lnTo>
                <a:close/>
              </a:path>
            </a:pathLst>
          </a:custGeom>
          <a:solidFill>
            <a:srgbClr val="58B9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26234" y="4036904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501" y="0"/>
                </a:moveTo>
                <a:lnTo>
                  <a:pt x="161524" y="5543"/>
                </a:lnTo>
                <a:lnTo>
                  <a:pt x="117450" y="21327"/>
                </a:lnTo>
                <a:lnTo>
                  <a:pt x="78548" y="46084"/>
                </a:lnTo>
                <a:lnTo>
                  <a:pt x="46084" y="78548"/>
                </a:lnTo>
                <a:lnTo>
                  <a:pt x="21327" y="117450"/>
                </a:lnTo>
                <a:lnTo>
                  <a:pt x="5543" y="161524"/>
                </a:lnTo>
                <a:lnTo>
                  <a:pt x="0" y="209501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209501" y="0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26232" y="4641587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01" y="0"/>
                </a:moveTo>
                <a:lnTo>
                  <a:pt x="161524" y="5542"/>
                </a:lnTo>
                <a:lnTo>
                  <a:pt x="117450" y="21325"/>
                </a:lnTo>
                <a:lnTo>
                  <a:pt x="78548" y="46081"/>
                </a:lnTo>
                <a:lnTo>
                  <a:pt x="46084" y="78544"/>
                </a:lnTo>
                <a:lnTo>
                  <a:pt x="21327" y="117446"/>
                </a:lnTo>
                <a:lnTo>
                  <a:pt x="5543" y="161521"/>
                </a:lnTo>
                <a:lnTo>
                  <a:pt x="0" y="209501"/>
                </a:lnTo>
                <a:lnTo>
                  <a:pt x="5543" y="257478"/>
                </a:lnTo>
                <a:lnTo>
                  <a:pt x="21327" y="301551"/>
                </a:lnTo>
                <a:lnTo>
                  <a:pt x="46084" y="340454"/>
                </a:lnTo>
                <a:lnTo>
                  <a:pt x="78548" y="372918"/>
                </a:lnTo>
                <a:lnTo>
                  <a:pt x="117450" y="397675"/>
                </a:lnTo>
                <a:lnTo>
                  <a:pt x="161524" y="413459"/>
                </a:lnTo>
                <a:lnTo>
                  <a:pt x="209501" y="419002"/>
                </a:lnTo>
                <a:lnTo>
                  <a:pt x="257478" y="413459"/>
                </a:lnTo>
                <a:lnTo>
                  <a:pt x="301551" y="397675"/>
                </a:lnTo>
                <a:lnTo>
                  <a:pt x="340454" y="372918"/>
                </a:lnTo>
                <a:lnTo>
                  <a:pt x="357194" y="356177"/>
                </a:lnTo>
                <a:lnTo>
                  <a:pt x="209501" y="356177"/>
                </a:lnTo>
                <a:lnTo>
                  <a:pt x="163190" y="348687"/>
                </a:lnTo>
                <a:lnTo>
                  <a:pt x="122932" y="327840"/>
                </a:lnTo>
                <a:lnTo>
                  <a:pt x="91162" y="296070"/>
                </a:lnTo>
                <a:lnTo>
                  <a:pt x="70315" y="255812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357198" y="62825"/>
                </a:lnTo>
                <a:lnTo>
                  <a:pt x="340454" y="46081"/>
                </a:lnTo>
                <a:lnTo>
                  <a:pt x="301551" y="21325"/>
                </a:lnTo>
                <a:lnTo>
                  <a:pt x="257478" y="5542"/>
                </a:lnTo>
                <a:lnTo>
                  <a:pt x="209501" y="0"/>
                </a:lnTo>
                <a:close/>
              </a:path>
              <a:path w="419100" h="419100">
                <a:moveTo>
                  <a:pt x="357198" y="62825"/>
                </a:moveTo>
                <a:lnTo>
                  <a:pt x="209501" y="62825"/>
                </a:lnTo>
                <a:lnTo>
                  <a:pt x="255812" y="70315"/>
                </a:lnTo>
                <a:lnTo>
                  <a:pt x="296070" y="91162"/>
                </a:lnTo>
                <a:lnTo>
                  <a:pt x="327840" y="122932"/>
                </a:lnTo>
                <a:lnTo>
                  <a:pt x="348687" y="163190"/>
                </a:lnTo>
                <a:lnTo>
                  <a:pt x="356177" y="209501"/>
                </a:lnTo>
                <a:lnTo>
                  <a:pt x="348687" y="255812"/>
                </a:lnTo>
                <a:lnTo>
                  <a:pt x="327840" y="296070"/>
                </a:lnTo>
                <a:lnTo>
                  <a:pt x="296070" y="327840"/>
                </a:lnTo>
                <a:lnTo>
                  <a:pt x="255812" y="348687"/>
                </a:lnTo>
                <a:lnTo>
                  <a:pt x="209501" y="356177"/>
                </a:lnTo>
                <a:lnTo>
                  <a:pt x="357194" y="356177"/>
                </a:lnTo>
                <a:lnTo>
                  <a:pt x="372918" y="340454"/>
                </a:lnTo>
                <a:lnTo>
                  <a:pt x="397675" y="301551"/>
                </a:lnTo>
                <a:lnTo>
                  <a:pt x="413459" y="257478"/>
                </a:lnTo>
                <a:lnTo>
                  <a:pt x="419002" y="209501"/>
                </a:lnTo>
                <a:lnTo>
                  <a:pt x="413459" y="161521"/>
                </a:lnTo>
                <a:lnTo>
                  <a:pt x="397675" y="117446"/>
                </a:lnTo>
                <a:lnTo>
                  <a:pt x="372918" y="78544"/>
                </a:lnTo>
                <a:lnTo>
                  <a:pt x="357198" y="62825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04820" y="4554976"/>
            <a:ext cx="564515" cy="389255"/>
          </a:xfrm>
          <a:custGeom>
            <a:avLst/>
            <a:gdLst/>
            <a:ahLst/>
            <a:cxnLst/>
            <a:rect l="l" t="t" r="r" b="b"/>
            <a:pathLst>
              <a:path w="564515" h="389254">
                <a:moveTo>
                  <a:pt x="0" y="111054"/>
                </a:moveTo>
                <a:lnTo>
                  <a:pt x="230903" y="388763"/>
                </a:lnTo>
                <a:lnTo>
                  <a:pt x="335835" y="266285"/>
                </a:lnTo>
                <a:lnTo>
                  <a:pt x="230903" y="266285"/>
                </a:lnTo>
                <a:lnTo>
                  <a:pt x="0" y="111054"/>
                </a:lnTo>
                <a:close/>
              </a:path>
              <a:path w="564515" h="389254">
                <a:moveTo>
                  <a:pt x="563972" y="0"/>
                </a:moveTo>
                <a:lnTo>
                  <a:pt x="230903" y="266285"/>
                </a:lnTo>
                <a:lnTo>
                  <a:pt x="335835" y="266285"/>
                </a:lnTo>
                <a:lnTo>
                  <a:pt x="563972" y="0"/>
                </a:lnTo>
                <a:close/>
              </a:path>
            </a:pathLst>
          </a:custGeom>
          <a:solidFill>
            <a:srgbClr val="58B9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326234" y="4641585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501" y="0"/>
                </a:moveTo>
                <a:lnTo>
                  <a:pt x="161524" y="5543"/>
                </a:lnTo>
                <a:lnTo>
                  <a:pt x="117450" y="21327"/>
                </a:lnTo>
                <a:lnTo>
                  <a:pt x="78548" y="46084"/>
                </a:lnTo>
                <a:lnTo>
                  <a:pt x="46084" y="78548"/>
                </a:lnTo>
                <a:lnTo>
                  <a:pt x="21327" y="117450"/>
                </a:lnTo>
                <a:lnTo>
                  <a:pt x="5543" y="161524"/>
                </a:lnTo>
                <a:lnTo>
                  <a:pt x="0" y="209501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209501" y="0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26232" y="5260228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01" y="0"/>
                </a:moveTo>
                <a:lnTo>
                  <a:pt x="161524" y="5543"/>
                </a:lnTo>
                <a:lnTo>
                  <a:pt x="117450" y="21327"/>
                </a:lnTo>
                <a:lnTo>
                  <a:pt x="78548" y="46084"/>
                </a:lnTo>
                <a:lnTo>
                  <a:pt x="46084" y="78548"/>
                </a:lnTo>
                <a:lnTo>
                  <a:pt x="21327" y="117450"/>
                </a:lnTo>
                <a:lnTo>
                  <a:pt x="5543" y="161524"/>
                </a:lnTo>
                <a:lnTo>
                  <a:pt x="0" y="209501"/>
                </a:lnTo>
                <a:lnTo>
                  <a:pt x="5543" y="257478"/>
                </a:lnTo>
                <a:lnTo>
                  <a:pt x="21327" y="301551"/>
                </a:lnTo>
                <a:lnTo>
                  <a:pt x="46084" y="340454"/>
                </a:lnTo>
                <a:lnTo>
                  <a:pt x="78548" y="372918"/>
                </a:lnTo>
                <a:lnTo>
                  <a:pt x="117450" y="397675"/>
                </a:lnTo>
                <a:lnTo>
                  <a:pt x="161524" y="413459"/>
                </a:lnTo>
                <a:lnTo>
                  <a:pt x="209501" y="419002"/>
                </a:lnTo>
                <a:lnTo>
                  <a:pt x="257478" y="413459"/>
                </a:lnTo>
                <a:lnTo>
                  <a:pt x="301551" y="397675"/>
                </a:lnTo>
                <a:lnTo>
                  <a:pt x="340454" y="372918"/>
                </a:lnTo>
                <a:lnTo>
                  <a:pt x="357194" y="356177"/>
                </a:lnTo>
                <a:lnTo>
                  <a:pt x="209501" y="356177"/>
                </a:lnTo>
                <a:lnTo>
                  <a:pt x="163190" y="348687"/>
                </a:lnTo>
                <a:lnTo>
                  <a:pt x="122932" y="327840"/>
                </a:lnTo>
                <a:lnTo>
                  <a:pt x="91162" y="296070"/>
                </a:lnTo>
                <a:lnTo>
                  <a:pt x="70315" y="255812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357194" y="62825"/>
                </a:lnTo>
                <a:lnTo>
                  <a:pt x="340454" y="46084"/>
                </a:lnTo>
                <a:lnTo>
                  <a:pt x="301551" y="21327"/>
                </a:lnTo>
                <a:lnTo>
                  <a:pt x="257478" y="5543"/>
                </a:lnTo>
                <a:lnTo>
                  <a:pt x="209501" y="0"/>
                </a:lnTo>
                <a:close/>
              </a:path>
              <a:path w="419100" h="419100">
                <a:moveTo>
                  <a:pt x="357194" y="62825"/>
                </a:moveTo>
                <a:lnTo>
                  <a:pt x="209501" y="62825"/>
                </a:lnTo>
                <a:lnTo>
                  <a:pt x="255812" y="70315"/>
                </a:lnTo>
                <a:lnTo>
                  <a:pt x="296070" y="91162"/>
                </a:lnTo>
                <a:lnTo>
                  <a:pt x="327840" y="122932"/>
                </a:lnTo>
                <a:lnTo>
                  <a:pt x="348687" y="163190"/>
                </a:lnTo>
                <a:lnTo>
                  <a:pt x="356177" y="209501"/>
                </a:lnTo>
                <a:lnTo>
                  <a:pt x="348687" y="255812"/>
                </a:lnTo>
                <a:lnTo>
                  <a:pt x="327840" y="296070"/>
                </a:lnTo>
                <a:lnTo>
                  <a:pt x="296070" y="327840"/>
                </a:lnTo>
                <a:lnTo>
                  <a:pt x="255812" y="348687"/>
                </a:lnTo>
                <a:lnTo>
                  <a:pt x="209501" y="356177"/>
                </a:lnTo>
                <a:lnTo>
                  <a:pt x="357194" y="356177"/>
                </a:lnTo>
                <a:lnTo>
                  <a:pt x="372918" y="340454"/>
                </a:lnTo>
                <a:lnTo>
                  <a:pt x="397675" y="301551"/>
                </a:lnTo>
                <a:lnTo>
                  <a:pt x="413459" y="257478"/>
                </a:lnTo>
                <a:lnTo>
                  <a:pt x="419002" y="209501"/>
                </a:lnTo>
                <a:lnTo>
                  <a:pt x="413459" y="161524"/>
                </a:lnTo>
                <a:lnTo>
                  <a:pt x="397675" y="117450"/>
                </a:lnTo>
                <a:lnTo>
                  <a:pt x="372918" y="78548"/>
                </a:lnTo>
                <a:lnTo>
                  <a:pt x="357194" y="62825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304820" y="5173618"/>
            <a:ext cx="564515" cy="389255"/>
          </a:xfrm>
          <a:custGeom>
            <a:avLst/>
            <a:gdLst/>
            <a:ahLst/>
            <a:cxnLst/>
            <a:rect l="l" t="t" r="r" b="b"/>
            <a:pathLst>
              <a:path w="564515" h="389254">
                <a:moveTo>
                  <a:pt x="0" y="111054"/>
                </a:moveTo>
                <a:lnTo>
                  <a:pt x="230903" y="388763"/>
                </a:lnTo>
                <a:lnTo>
                  <a:pt x="335835" y="266285"/>
                </a:lnTo>
                <a:lnTo>
                  <a:pt x="230903" y="266285"/>
                </a:lnTo>
                <a:lnTo>
                  <a:pt x="0" y="111054"/>
                </a:lnTo>
                <a:close/>
              </a:path>
              <a:path w="564515" h="389254">
                <a:moveTo>
                  <a:pt x="563972" y="0"/>
                </a:moveTo>
                <a:lnTo>
                  <a:pt x="230903" y="266285"/>
                </a:lnTo>
                <a:lnTo>
                  <a:pt x="335835" y="266285"/>
                </a:lnTo>
                <a:lnTo>
                  <a:pt x="563972" y="0"/>
                </a:lnTo>
                <a:close/>
              </a:path>
            </a:pathLst>
          </a:custGeom>
          <a:solidFill>
            <a:srgbClr val="58B9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26234" y="5260229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501" y="0"/>
                </a:moveTo>
                <a:lnTo>
                  <a:pt x="161524" y="5543"/>
                </a:lnTo>
                <a:lnTo>
                  <a:pt x="117450" y="21327"/>
                </a:lnTo>
                <a:lnTo>
                  <a:pt x="78548" y="46084"/>
                </a:lnTo>
                <a:lnTo>
                  <a:pt x="46084" y="78548"/>
                </a:lnTo>
                <a:lnTo>
                  <a:pt x="21327" y="117450"/>
                </a:lnTo>
                <a:lnTo>
                  <a:pt x="5543" y="161524"/>
                </a:lnTo>
                <a:lnTo>
                  <a:pt x="0" y="209501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209501" y="0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326232" y="5869273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01" y="0"/>
                </a:moveTo>
                <a:lnTo>
                  <a:pt x="161524" y="5542"/>
                </a:lnTo>
                <a:lnTo>
                  <a:pt x="117450" y="21325"/>
                </a:lnTo>
                <a:lnTo>
                  <a:pt x="78548" y="46081"/>
                </a:lnTo>
                <a:lnTo>
                  <a:pt x="46084" y="78544"/>
                </a:lnTo>
                <a:lnTo>
                  <a:pt x="21327" y="117446"/>
                </a:lnTo>
                <a:lnTo>
                  <a:pt x="5543" y="161521"/>
                </a:lnTo>
                <a:lnTo>
                  <a:pt x="0" y="209501"/>
                </a:lnTo>
                <a:lnTo>
                  <a:pt x="5543" y="257478"/>
                </a:lnTo>
                <a:lnTo>
                  <a:pt x="21327" y="301551"/>
                </a:lnTo>
                <a:lnTo>
                  <a:pt x="46084" y="340454"/>
                </a:lnTo>
                <a:lnTo>
                  <a:pt x="78548" y="372918"/>
                </a:lnTo>
                <a:lnTo>
                  <a:pt x="117450" y="397675"/>
                </a:lnTo>
                <a:lnTo>
                  <a:pt x="161524" y="413459"/>
                </a:lnTo>
                <a:lnTo>
                  <a:pt x="209501" y="419002"/>
                </a:lnTo>
                <a:lnTo>
                  <a:pt x="257478" y="413459"/>
                </a:lnTo>
                <a:lnTo>
                  <a:pt x="301551" y="397675"/>
                </a:lnTo>
                <a:lnTo>
                  <a:pt x="340454" y="372918"/>
                </a:lnTo>
                <a:lnTo>
                  <a:pt x="357194" y="356177"/>
                </a:lnTo>
                <a:lnTo>
                  <a:pt x="209501" y="356177"/>
                </a:lnTo>
                <a:lnTo>
                  <a:pt x="163190" y="348687"/>
                </a:lnTo>
                <a:lnTo>
                  <a:pt x="122932" y="327840"/>
                </a:lnTo>
                <a:lnTo>
                  <a:pt x="91162" y="296070"/>
                </a:lnTo>
                <a:lnTo>
                  <a:pt x="70315" y="255812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357198" y="62825"/>
                </a:lnTo>
                <a:lnTo>
                  <a:pt x="340454" y="46081"/>
                </a:lnTo>
                <a:lnTo>
                  <a:pt x="301551" y="21325"/>
                </a:lnTo>
                <a:lnTo>
                  <a:pt x="257478" y="5542"/>
                </a:lnTo>
                <a:lnTo>
                  <a:pt x="209501" y="0"/>
                </a:lnTo>
                <a:close/>
              </a:path>
              <a:path w="419100" h="419100">
                <a:moveTo>
                  <a:pt x="357198" y="62825"/>
                </a:moveTo>
                <a:lnTo>
                  <a:pt x="209501" y="62825"/>
                </a:lnTo>
                <a:lnTo>
                  <a:pt x="255812" y="70315"/>
                </a:lnTo>
                <a:lnTo>
                  <a:pt x="296070" y="91162"/>
                </a:lnTo>
                <a:lnTo>
                  <a:pt x="327840" y="122932"/>
                </a:lnTo>
                <a:lnTo>
                  <a:pt x="348687" y="163190"/>
                </a:lnTo>
                <a:lnTo>
                  <a:pt x="356177" y="209501"/>
                </a:lnTo>
                <a:lnTo>
                  <a:pt x="348687" y="255812"/>
                </a:lnTo>
                <a:lnTo>
                  <a:pt x="327840" y="296070"/>
                </a:lnTo>
                <a:lnTo>
                  <a:pt x="296070" y="327840"/>
                </a:lnTo>
                <a:lnTo>
                  <a:pt x="255812" y="348687"/>
                </a:lnTo>
                <a:lnTo>
                  <a:pt x="209501" y="356177"/>
                </a:lnTo>
                <a:lnTo>
                  <a:pt x="357194" y="356177"/>
                </a:lnTo>
                <a:lnTo>
                  <a:pt x="372918" y="340454"/>
                </a:lnTo>
                <a:lnTo>
                  <a:pt x="397675" y="301551"/>
                </a:lnTo>
                <a:lnTo>
                  <a:pt x="413459" y="257478"/>
                </a:lnTo>
                <a:lnTo>
                  <a:pt x="419002" y="209501"/>
                </a:lnTo>
                <a:lnTo>
                  <a:pt x="413459" y="161521"/>
                </a:lnTo>
                <a:lnTo>
                  <a:pt x="397675" y="117446"/>
                </a:lnTo>
                <a:lnTo>
                  <a:pt x="372918" y="78544"/>
                </a:lnTo>
                <a:lnTo>
                  <a:pt x="357198" y="62825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04820" y="5782662"/>
            <a:ext cx="564515" cy="389255"/>
          </a:xfrm>
          <a:custGeom>
            <a:avLst/>
            <a:gdLst/>
            <a:ahLst/>
            <a:cxnLst/>
            <a:rect l="l" t="t" r="r" b="b"/>
            <a:pathLst>
              <a:path w="564515" h="389254">
                <a:moveTo>
                  <a:pt x="0" y="111054"/>
                </a:moveTo>
                <a:lnTo>
                  <a:pt x="230903" y="388763"/>
                </a:lnTo>
                <a:lnTo>
                  <a:pt x="335835" y="266285"/>
                </a:lnTo>
                <a:lnTo>
                  <a:pt x="230903" y="266285"/>
                </a:lnTo>
                <a:lnTo>
                  <a:pt x="0" y="111054"/>
                </a:lnTo>
                <a:close/>
              </a:path>
              <a:path w="564515" h="389254">
                <a:moveTo>
                  <a:pt x="563972" y="0"/>
                </a:moveTo>
                <a:lnTo>
                  <a:pt x="230903" y="266285"/>
                </a:lnTo>
                <a:lnTo>
                  <a:pt x="335835" y="266285"/>
                </a:lnTo>
                <a:lnTo>
                  <a:pt x="563972" y="0"/>
                </a:lnTo>
                <a:close/>
              </a:path>
            </a:pathLst>
          </a:custGeom>
          <a:solidFill>
            <a:srgbClr val="58B9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326234" y="5869271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501" y="0"/>
                </a:moveTo>
                <a:lnTo>
                  <a:pt x="161524" y="5543"/>
                </a:lnTo>
                <a:lnTo>
                  <a:pt x="117450" y="21327"/>
                </a:lnTo>
                <a:lnTo>
                  <a:pt x="78548" y="46084"/>
                </a:lnTo>
                <a:lnTo>
                  <a:pt x="46084" y="78548"/>
                </a:lnTo>
                <a:lnTo>
                  <a:pt x="21327" y="117450"/>
                </a:lnTo>
                <a:lnTo>
                  <a:pt x="5543" y="161524"/>
                </a:lnTo>
                <a:lnTo>
                  <a:pt x="0" y="209501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209501" y="0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326232" y="64803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01" y="0"/>
                </a:moveTo>
                <a:lnTo>
                  <a:pt x="161524" y="5542"/>
                </a:lnTo>
                <a:lnTo>
                  <a:pt x="117450" y="21325"/>
                </a:lnTo>
                <a:lnTo>
                  <a:pt x="78548" y="46081"/>
                </a:lnTo>
                <a:lnTo>
                  <a:pt x="46084" y="78544"/>
                </a:lnTo>
                <a:lnTo>
                  <a:pt x="21327" y="117446"/>
                </a:lnTo>
                <a:lnTo>
                  <a:pt x="5543" y="161521"/>
                </a:lnTo>
                <a:lnTo>
                  <a:pt x="0" y="209501"/>
                </a:lnTo>
                <a:lnTo>
                  <a:pt x="5543" y="257478"/>
                </a:lnTo>
                <a:lnTo>
                  <a:pt x="21327" y="301551"/>
                </a:lnTo>
                <a:lnTo>
                  <a:pt x="46084" y="340454"/>
                </a:lnTo>
                <a:lnTo>
                  <a:pt x="78548" y="372918"/>
                </a:lnTo>
                <a:lnTo>
                  <a:pt x="117450" y="397675"/>
                </a:lnTo>
                <a:lnTo>
                  <a:pt x="161524" y="413459"/>
                </a:lnTo>
                <a:lnTo>
                  <a:pt x="209501" y="419002"/>
                </a:lnTo>
                <a:lnTo>
                  <a:pt x="257478" y="413459"/>
                </a:lnTo>
                <a:lnTo>
                  <a:pt x="301551" y="397675"/>
                </a:lnTo>
                <a:lnTo>
                  <a:pt x="340454" y="372918"/>
                </a:lnTo>
                <a:lnTo>
                  <a:pt x="357194" y="356177"/>
                </a:lnTo>
                <a:lnTo>
                  <a:pt x="209501" y="356177"/>
                </a:lnTo>
                <a:lnTo>
                  <a:pt x="163190" y="348687"/>
                </a:lnTo>
                <a:lnTo>
                  <a:pt x="122932" y="327840"/>
                </a:lnTo>
                <a:lnTo>
                  <a:pt x="91162" y="296070"/>
                </a:lnTo>
                <a:lnTo>
                  <a:pt x="70315" y="255812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357198" y="62825"/>
                </a:lnTo>
                <a:lnTo>
                  <a:pt x="340454" y="46081"/>
                </a:lnTo>
                <a:lnTo>
                  <a:pt x="301551" y="21325"/>
                </a:lnTo>
                <a:lnTo>
                  <a:pt x="257478" y="5542"/>
                </a:lnTo>
                <a:lnTo>
                  <a:pt x="209501" y="0"/>
                </a:lnTo>
                <a:close/>
              </a:path>
              <a:path w="419100" h="419100">
                <a:moveTo>
                  <a:pt x="357198" y="62825"/>
                </a:moveTo>
                <a:lnTo>
                  <a:pt x="209501" y="62825"/>
                </a:lnTo>
                <a:lnTo>
                  <a:pt x="255812" y="70315"/>
                </a:lnTo>
                <a:lnTo>
                  <a:pt x="296070" y="91162"/>
                </a:lnTo>
                <a:lnTo>
                  <a:pt x="327840" y="122932"/>
                </a:lnTo>
                <a:lnTo>
                  <a:pt x="348687" y="163190"/>
                </a:lnTo>
                <a:lnTo>
                  <a:pt x="356177" y="209501"/>
                </a:lnTo>
                <a:lnTo>
                  <a:pt x="348687" y="255812"/>
                </a:lnTo>
                <a:lnTo>
                  <a:pt x="327840" y="296070"/>
                </a:lnTo>
                <a:lnTo>
                  <a:pt x="296070" y="327840"/>
                </a:lnTo>
                <a:lnTo>
                  <a:pt x="255812" y="348687"/>
                </a:lnTo>
                <a:lnTo>
                  <a:pt x="209501" y="356177"/>
                </a:lnTo>
                <a:lnTo>
                  <a:pt x="357194" y="356177"/>
                </a:lnTo>
                <a:lnTo>
                  <a:pt x="372918" y="340454"/>
                </a:lnTo>
                <a:lnTo>
                  <a:pt x="397675" y="301551"/>
                </a:lnTo>
                <a:lnTo>
                  <a:pt x="413459" y="257478"/>
                </a:lnTo>
                <a:lnTo>
                  <a:pt x="419002" y="209501"/>
                </a:lnTo>
                <a:lnTo>
                  <a:pt x="413459" y="161521"/>
                </a:lnTo>
                <a:lnTo>
                  <a:pt x="397675" y="117446"/>
                </a:lnTo>
                <a:lnTo>
                  <a:pt x="372918" y="78544"/>
                </a:lnTo>
                <a:lnTo>
                  <a:pt x="357198" y="62825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304820" y="6393691"/>
            <a:ext cx="564515" cy="389255"/>
          </a:xfrm>
          <a:custGeom>
            <a:avLst/>
            <a:gdLst/>
            <a:ahLst/>
            <a:cxnLst/>
            <a:rect l="l" t="t" r="r" b="b"/>
            <a:pathLst>
              <a:path w="564515" h="389254">
                <a:moveTo>
                  <a:pt x="0" y="111054"/>
                </a:moveTo>
                <a:lnTo>
                  <a:pt x="230903" y="388763"/>
                </a:lnTo>
                <a:lnTo>
                  <a:pt x="335835" y="266285"/>
                </a:lnTo>
                <a:lnTo>
                  <a:pt x="230903" y="266285"/>
                </a:lnTo>
                <a:lnTo>
                  <a:pt x="0" y="111054"/>
                </a:lnTo>
                <a:close/>
              </a:path>
              <a:path w="564515" h="389254">
                <a:moveTo>
                  <a:pt x="563972" y="0"/>
                </a:moveTo>
                <a:lnTo>
                  <a:pt x="230903" y="266285"/>
                </a:lnTo>
                <a:lnTo>
                  <a:pt x="335835" y="266285"/>
                </a:lnTo>
                <a:lnTo>
                  <a:pt x="563972" y="0"/>
                </a:lnTo>
                <a:close/>
              </a:path>
            </a:pathLst>
          </a:custGeom>
          <a:solidFill>
            <a:srgbClr val="58B9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26234" y="6480299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501" y="0"/>
                </a:moveTo>
                <a:lnTo>
                  <a:pt x="161524" y="5543"/>
                </a:lnTo>
                <a:lnTo>
                  <a:pt x="117450" y="21327"/>
                </a:lnTo>
                <a:lnTo>
                  <a:pt x="78548" y="46084"/>
                </a:lnTo>
                <a:lnTo>
                  <a:pt x="46084" y="78548"/>
                </a:lnTo>
                <a:lnTo>
                  <a:pt x="21327" y="117450"/>
                </a:lnTo>
                <a:lnTo>
                  <a:pt x="5543" y="161524"/>
                </a:lnTo>
                <a:lnTo>
                  <a:pt x="0" y="209501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209501" y="0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26232" y="7067003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01" y="0"/>
                </a:moveTo>
                <a:lnTo>
                  <a:pt x="161524" y="5543"/>
                </a:lnTo>
                <a:lnTo>
                  <a:pt x="117450" y="21327"/>
                </a:lnTo>
                <a:lnTo>
                  <a:pt x="78548" y="46084"/>
                </a:lnTo>
                <a:lnTo>
                  <a:pt x="46084" y="78548"/>
                </a:lnTo>
                <a:lnTo>
                  <a:pt x="21327" y="117450"/>
                </a:lnTo>
                <a:lnTo>
                  <a:pt x="5543" y="161524"/>
                </a:lnTo>
                <a:lnTo>
                  <a:pt x="0" y="209501"/>
                </a:lnTo>
                <a:lnTo>
                  <a:pt x="5543" y="257478"/>
                </a:lnTo>
                <a:lnTo>
                  <a:pt x="21327" y="301551"/>
                </a:lnTo>
                <a:lnTo>
                  <a:pt x="46084" y="340454"/>
                </a:lnTo>
                <a:lnTo>
                  <a:pt x="78548" y="372918"/>
                </a:lnTo>
                <a:lnTo>
                  <a:pt x="117450" y="397675"/>
                </a:lnTo>
                <a:lnTo>
                  <a:pt x="161524" y="413459"/>
                </a:lnTo>
                <a:lnTo>
                  <a:pt x="209501" y="419002"/>
                </a:lnTo>
                <a:lnTo>
                  <a:pt x="257478" y="413459"/>
                </a:lnTo>
                <a:lnTo>
                  <a:pt x="301551" y="397675"/>
                </a:lnTo>
                <a:lnTo>
                  <a:pt x="340454" y="372918"/>
                </a:lnTo>
                <a:lnTo>
                  <a:pt x="357194" y="356177"/>
                </a:lnTo>
                <a:lnTo>
                  <a:pt x="209501" y="356177"/>
                </a:lnTo>
                <a:lnTo>
                  <a:pt x="163190" y="348687"/>
                </a:lnTo>
                <a:lnTo>
                  <a:pt x="122932" y="327840"/>
                </a:lnTo>
                <a:lnTo>
                  <a:pt x="91162" y="296070"/>
                </a:lnTo>
                <a:lnTo>
                  <a:pt x="70315" y="255812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357194" y="62825"/>
                </a:lnTo>
                <a:lnTo>
                  <a:pt x="340454" y="46084"/>
                </a:lnTo>
                <a:lnTo>
                  <a:pt x="301551" y="21327"/>
                </a:lnTo>
                <a:lnTo>
                  <a:pt x="257478" y="5543"/>
                </a:lnTo>
                <a:lnTo>
                  <a:pt x="209501" y="0"/>
                </a:lnTo>
                <a:close/>
              </a:path>
              <a:path w="419100" h="419100">
                <a:moveTo>
                  <a:pt x="357194" y="62825"/>
                </a:moveTo>
                <a:lnTo>
                  <a:pt x="209501" y="62825"/>
                </a:lnTo>
                <a:lnTo>
                  <a:pt x="255812" y="70315"/>
                </a:lnTo>
                <a:lnTo>
                  <a:pt x="296070" y="91162"/>
                </a:lnTo>
                <a:lnTo>
                  <a:pt x="327840" y="122932"/>
                </a:lnTo>
                <a:lnTo>
                  <a:pt x="348687" y="163190"/>
                </a:lnTo>
                <a:lnTo>
                  <a:pt x="356177" y="209501"/>
                </a:lnTo>
                <a:lnTo>
                  <a:pt x="348687" y="255812"/>
                </a:lnTo>
                <a:lnTo>
                  <a:pt x="327840" y="296070"/>
                </a:lnTo>
                <a:lnTo>
                  <a:pt x="296070" y="327840"/>
                </a:lnTo>
                <a:lnTo>
                  <a:pt x="255812" y="348687"/>
                </a:lnTo>
                <a:lnTo>
                  <a:pt x="209501" y="356177"/>
                </a:lnTo>
                <a:lnTo>
                  <a:pt x="357194" y="356177"/>
                </a:lnTo>
                <a:lnTo>
                  <a:pt x="372918" y="340454"/>
                </a:lnTo>
                <a:lnTo>
                  <a:pt x="397675" y="301551"/>
                </a:lnTo>
                <a:lnTo>
                  <a:pt x="413459" y="257478"/>
                </a:lnTo>
                <a:lnTo>
                  <a:pt x="419002" y="209501"/>
                </a:lnTo>
                <a:lnTo>
                  <a:pt x="413459" y="161524"/>
                </a:lnTo>
                <a:lnTo>
                  <a:pt x="397675" y="117450"/>
                </a:lnTo>
                <a:lnTo>
                  <a:pt x="372918" y="78548"/>
                </a:lnTo>
                <a:lnTo>
                  <a:pt x="357194" y="62825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304820" y="6980395"/>
            <a:ext cx="564515" cy="389255"/>
          </a:xfrm>
          <a:custGeom>
            <a:avLst/>
            <a:gdLst/>
            <a:ahLst/>
            <a:cxnLst/>
            <a:rect l="l" t="t" r="r" b="b"/>
            <a:pathLst>
              <a:path w="564515" h="389254">
                <a:moveTo>
                  <a:pt x="0" y="111054"/>
                </a:moveTo>
                <a:lnTo>
                  <a:pt x="230903" y="388763"/>
                </a:lnTo>
                <a:lnTo>
                  <a:pt x="335835" y="266285"/>
                </a:lnTo>
                <a:lnTo>
                  <a:pt x="230903" y="266285"/>
                </a:lnTo>
                <a:lnTo>
                  <a:pt x="0" y="111054"/>
                </a:lnTo>
                <a:close/>
              </a:path>
              <a:path w="564515" h="389254">
                <a:moveTo>
                  <a:pt x="563972" y="0"/>
                </a:moveTo>
                <a:lnTo>
                  <a:pt x="230903" y="266285"/>
                </a:lnTo>
                <a:lnTo>
                  <a:pt x="335835" y="266285"/>
                </a:lnTo>
                <a:lnTo>
                  <a:pt x="563972" y="0"/>
                </a:lnTo>
                <a:close/>
              </a:path>
            </a:pathLst>
          </a:custGeom>
          <a:solidFill>
            <a:srgbClr val="58B9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26234" y="7067003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501" y="0"/>
                </a:moveTo>
                <a:lnTo>
                  <a:pt x="161524" y="5543"/>
                </a:lnTo>
                <a:lnTo>
                  <a:pt x="117450" y="21327"/>
                </a:lnTo>
                <a:lnTo>
                  <a:pt x="78548" y="46084"/>
                </a:lnTo>
                <a:lnTo>
                  <a:pt x="46084" y="78548"/>
                </a:lnTo>
                <a:lnTo>
                  <a:pt x="21327" y="117450"/>
                </a:lnTo>
                <a:lnTo>
                  <a:pt x="5543" y="161524"/>
                </a:lnTo>
                <a:lnTo>
                  <a:pt x="0" y="209501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209501" y="0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47640" y="7682585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01" y="0"/>
                </a:moveTo>
                <a:lnTo>
                  <a:pt x="161524" y="5543"/>
                </a:lnTo>
                <a:lnTo>
                  <a:pt x="117450" y="21327"/>
                </a:lnTo>
                <a:lnTo>
                  <a:pt x="78548" y="46084"/>
                </a:lnTo>
                <a:lnTo>
                  <a:pt x="46084" y="78548"/>
                </a:lnTo>
                <a:lnTo>
                  <a:pt x="21327" y="117450"/>
                </a:lnTo>
                <a:lnTo>
                  <a:pt x="5543" y="161524"/>
                </a:lnTo>
                <a:lnTo>
                  <a:pt x="0" y="209501"/>
                </a:lnTo>
                <a:lnTo>
                  <a:pt x="5543" y="257478"/>
                </a:lnTo>
                <a:lnTo>
                  <a:pt x="21327" y="301551"/>
                </a:lnTo>
                <a:lnTo>
                  <a:pt x="46084" y="340454"/>
                </a:lnTo>
                <a:lnTo>
                  <a:pt x="78548" y="372918"/>
                </a:lnTo>
                <a:lnTo>
                  <a:pt x="117450" y="397675"/>
                </a:lnTo>
                <a:lnTo>
                  <a:pt x="161524" y="413459"/>
                </a:lnTo>
                <a:lnTo>
                  <a:pt x="209501" y="419002"/>
                </a:lnTo>
                <a:lnTo>
                  <a:pt x="257478" y="413459"/>
                </a:lnTo>
                <a:lnTo>
                  <a:pt x="301551" y="397675"/>
                </a:lnTo>
                <a:lnTo>
                  <a:pt x="340454" y="372918"/>
                </a:lnTo>
                <a:lnTo>
                  <a:pt x="357194" y="356177"/>
                </a:lnTo>
                <a:lnTo>
                  <a:pt x="209501" y="356177"/>
                </a:lnTo>
                <a:lnTo>
                  <a:pt x="163190" y="348687"/>
                </a:lnTo>
                <a:lnTo>
                  <a:pt x="122932" y="327840"/>
                </a:lnTo>
                <a:lnTo>
                  <a:pt x="91162" y="296070"/>
                </a:lnTo>
                <a:lnTo>
                  <a:pt x="70315" y="255812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357194" y="62825"/>
                </a:lnTo>
                <a:lnTo>
                  <a:pt x="340454" y="46084"/>
                </a:lnTo>
                <a:lnTo>
                  <a:pt x="301551" y="21327"/>
                </a:lnTo>
                <a:lnTo>
                  <a:pt x="257478" y="5543"/>
                </a:lnTo>
                <a:lnTo>
                  <a:pt x="209501" y="0"/>
                </a:lnTo>
                <a:close/>
              </a:path>
              <a:path w="419100" h="419100">
                <a:moveTo>
                  <a:pt x="357194" y="62825"/>
                </a:moveTo>
                <a:lnTo>
                  <a:pt x="209501" y="62825"/>
                </a:lnTo>
                <a:lnTo>
                  <a:pt x="255812" y="70315"/>
                </a:lnTo>
                <a:lnTo>
                  <a:pt x="296070" y="91162"/>
                </a:lnTo>
                <a:lnTo>
                  <a:pt x="327840" y="122932"/>
                </a:lnTo>
                <a:lnTo>
                  <a:pt x="348687" y="163190"/>
                </a:lnTo>
                <a:lnTo>
                  <a:pt x="356177" y="209501"/>
                </a:lnTo>
                <a:lnTo>
                  <a:pt x="348687" y="255812"/>
                </a:lnTo>
                <a:lnTo>
                  <a:pt x="327840" y="296070"/>
                </a:lnTo>
                <a:lnTo>
                  <a:pt x="296070" y="327840"/>
                </a:lnTo>
                <a:lnTo>
                  <a:pt x="255812" y="348687"/>
                </a:lnTo>
                <a:lnTo>
                  <a:pt x="209501" y="356177"/>
                </a:lnTo>
                <a:lnTo>
                  <a:pt x="357194" y="356177"/>
                </a:lnTo>
                <a:lnTo>
                  <a:pt x="372918" y="340454"/>
                </a:lnTo>
                <a:lnTo>
                  <a:pt x="397675" y="301551"/>
                </a:lnTo>
                <a:lnTo>
                  <a:pt x="413459" y="257478"/>
                </a:lnTo>
                <a:lnTo>
                  <a:pt x="419002" y="209501"/>
                </a:lnTo>
                <a:lnTo>
                  <a:pt x="413459" y="161524"/>
                </a:lnTo>
                <a:lnTo>
                  <a:pt x="397675" y="117450"/>
                </a:lnTo>
                <a:lnTo>
                  <a:pt x="372918" y="78548"/>
                </a:lnTo>
                <a:lnTo>
                  <a:pt x="357194" y="62825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326232" y="7595974"/>
            <a:ext cx="564515" cy="389255"/>
          </a:xfrm>
          <a:custGeom>
            <a:avLst/>
            <a:gdLst/>
            <a:ahLst/>
            <a:cxnLst/>
            <a:rect l="l" t="t" r="r" b="b"/>
            <a:pathLst>
              <a:path w="564515" h="389254">
                <a:moveTo>
                  <a:pt x="0" y="111054"/>
                </a:moveTo>
                <a:lnTo>
                  <a:pt x="230903" y="388763"/>
                </a:lnTo>
                <a:lnTo>
                  <a:pt x="335835" y="266285"/>
                </a:lnTo>
                <a:lnTo>
                  <a:pt x="230903" y="266285"/>
                </a:lnTo>
                <a:lnTo>
                  <a:pt x="0" y="111054"/>
                </a:lnTo>
                <a:close/>
              </a:path>
              <a:path w="564515" h="389254">
                <a:moveTo>
                  <a:pt x="563972" y="0"/>
                </a:moveTo>
                <a:lnTo>
                  <a:pt x="230903" y="266285"/>
                </a:lnTo>
                <a:lnTo>
                  <a:pt x="335835" y="266285"/>
                </a:lnTo>
                <a:lnTo>
                  <a:pt x="563972" y="0"/>
                </a:lnTo>
                <a:close/>
              </a:path>
            </a:pathLst>
          </a:custGeom>
          <a:solidFill>
            <a:srgbClr val="58B9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347642" y="7682585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501" y="0"/>
                </a:moveTo>
                <a:lnTo>
                  <a:pt x="161524" y="5543"/>
                </a:lnTo>
                <a:lnTo>
                  <a:pt x="117450" y="21327"/>
                </a:lnTo>
                <a:lnTo>
                  <a:pt x="78548" y="46084"/>
                </a:lnTo>
                <a:lnTo>
                  <a:pt x="46084" y="78548"/>
                </a:lnTo>
                <a:lnTo>
                  <a:pt x="21327" y="117450"/>
                </a:lnTo>
                <a:lnTo>
                  <a:pt x="5543" y="161524"/>
                </a:lnTo>
                <a:lnTo>
                  <a:pt x="0" y="209501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209501" y="0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347640" y="8298901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01" y="0"/>
                </a:moveTo>
                <a:lnTo>
                  <a:pt x="161524" y="5542"/>
                </a:lnTo>
                <a:lnTo>
                  <a:pt x="117450" y="21325"/>
                </a:lnTo>
                <a:lnTo>
                  <a:pt x="78548" y="46081"/>
                </a:lnTo>
                <a:lnTo>
                  <a:pt x="46084" y="78544"/>
                </a:lnTo>
                <a:lnTo>
                  <a:pt x="21327" y="117446"/>
                </a:lnTo>
                <a:lnTo>
                  <a:pt x="5543" y="161521"/>
                </a:lnTo>
                <a:lnTo>
                  <a:pt x="0" y="209501"/>
                </a:lnTo>
                <a:lnTo>
                  <a:pt x="5543" y="257478"/>
                </a:lnTo>
                <a:lnTo>
                  <a:pt x="21327" y="301551"/>
                </a:lnTo>
                <a:lnTo>
                  <a:pt x="46084" y="340454"/>
                </a:lnTo>
                <a:lnTo>
                  <a:pt x="78548" y="372918"/>
                </a:lnTo>
                <a:lnTo>
                  <a:pt x="117450" y="397675"/>
                </a:lnTo>
                <a:lnTo>
                  <a:pt x="161524" y="413459"/>
                </a:lnTo>
                <a:lnTo>
                  <a:pt x="209501" y="419002"/>
                </a:lnTo>
                <a:lnTo>
                  <a:pt x="257478" y="413459"/>
                </a:lnTo>
                <a:lnTo>
                  <a:pt x="301551" y="397675"/>
                </a:lnTo>
                <a:lnTo>
                  <a:pt x="340454" y="372918"/>
                </a:lnTo>
                <a:lnTo>
                  <a:pt x="357194" y="356177"/>
                </a:lnTo>
                <a:lnTo>
                  <a:pt x="209501" y="356177"/>
                </a:lnTo>
                <a:lnTo>
                  <a:pt x="163190" y="348687"/>
                </a:lnTo>
                <a:lnTo>
                  <a:pt x="122932" y="327840"/>
                </a:lnTo>
                <a:lnTo>
                  <a:pt x="91162" y="296070"/>
                </a:lnTo>
                <a:lnTo>
                  <a:pt x="70315" y="255812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357198" y="62825"/>
                </a:lnTo>
                <a:lnTo>
                  <a:pt x="340454" y="46081"/>
                </a:lnTo>
                <a:lnTo>
                  <a:pt x="301551" y="21325"/>
                </a:lnTo>
                <a:lnTo>
                  <a:pt x="257478" y="5542"/>
                </a:lnTo>
                <a:lnTo>
                  <a:pt x="209501" y="0"/>
                </a:lnTo>
                <a:close/>
              </a:path>
              <a:path w="419100" h="419100">
                <a:moveTo>
                  <a:pt x="357198" y="62825"/>
                </a:moveTo>
                <a:lnTo>
                  <a:pt x="209501" y="62825"/>
                </a:lnTo>
                <a:lnTo>
                  <a:pt x="255812" y="70315"/>
                </a:lnTo>
                <a:lnTo>
                  <a:pt x="296070" y="91162"/>
                </a:lnTo>
                <a:lnTo>
                  <a:pt x="327840" y="122932"/>
                </a:lnTo>
                <a:lnTo>
                  <a:pt x="348687" y="163190"/>
                </a:lnTo>
                <a:lnTo>
                  <a:pt x="356177" y="209501"/>
                </a:lnTo>
                <a:lnTo>
                  <a:pt x="348687" y="255812"/>
                </a:lnTo>
                <a:lnTo>
                  <a:pt x="327840" y="296070"/>
                </a:lnTo>
                <a:lnTo>
                  <a:pt x="296070" y="327840"/>
                </a:lnTo>
                <a:lnTo>
                  <a:pt x="255812" y="348687"/>
                </a:lnTo>
                <a:lnTo>
                  <a:pt x="209501" y="356177"/>
                </a:lnTo>
                <a:lnTo>
                  <a:pt x="357194" y="356177"/>
                </a:lnTo>
                <a:lnTo>
                  <a:pt x="372918" y="340454"/>
                </a:lnTo>
                <a:lnTo>
                  <a:pt x="397675" y="301551"/>
                </a:lnTo>
                <a:lnTo>
                  <a:pt x="413459" y="257478"/>
                </a:lnTo>
                <a:lnTo>
                  <a:pt x="419002" y="209501"/>
                </a:lnTo>
                <a:lnTo>
                  <a:pt x="413459" y="161521"/>
                </a:lnTo>
                <a:lnTo>
                  <a:pt x="397675" y="117446"/>
                </a:lnTo>
                <a:lnTo>
                  <a:pt x="372918" y="78544"/>
                </a:lnTo>
                <a:lnTo>
                  <a:pt x="357198" y="62825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326232" y="8212290"/>
            <a:ext cx="564515" cy="389255"/>
          </a:xfrm>
          <a:custGeom>
            <a:avLst/>
            <a:gdLst/>
            <a:ahLst/>
            <a:cxnLst/>
            <a:rect l="l" t="t" r="r" b="b"/>
            <a:pathLst>
              <a:path w="564515" h="389254">
                <a:moveTo>
                  <a:pt x="0" y="111054"/>
                </a:moveTo>
                <a:lnTo>
                  <a:pt x="230903" y="388763"/>
                </a:lnTo>
                <a:lnTo>
                  <a:pt x="335835" y="266285"/>
                </a:lnTo>
                <a:lnTo>
                  <a:pt x="230903" y="266285"/>
                </a:lnTo>
                <a:lnTo>
                  <a:pt x="0" y="111054"/>
                </a:lnTo>
                <a:close/>
              </a:path>
              <a:path w="564515" h="389254">
                <a:moveTo>
                  <a:pt x="563972" y="0"/>
                </a:moveTo>
                <a:lnTo>
                  <a:pt x="230903" y="266285"/>
                </a:lnTo>
                <a:lnTo>
                  <a:pt x="335835" y="266285"/>
                </a:lnTo>
                <a:lnTo>
                  <a:pt x="563972" y="0"/>
                </a:lnTo>
                <a:close/>
              </a:path>
            </a:pathLst>
          </a:custGeom>
          <a:solidFill>
            <a:srgbClr val="58B9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347642" y="8298900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501" y="0"/>
                </a:moveTo>
                <a:lnTo>
                  <a:pt x="161524" y="5543"/>
                </a:lnTo>
                <a:lnTo>
                  <a:pt x="117450" y="21327"/>
                </a:lnTo>
                <a:lnTo>
                  <a:pt x="78548" y="46084"/>
                </a:lnTo>
                <a:lnTo>
                  <a:pt x="46084" y="78548"/>
                </a:lnTo>
                <a:lnTo>
                  <a:pt x="21327" y="117450"/>
                </a:lnTo>
                <a:lnTo>
                  <a:pt x="5543" y="161524"/>
                </a:lnTo>
                <a:lnTo>
                  <a:pt x="0" y="209501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209501" y="0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8292131" y="2352209"/>
            <a:ext cx="3645535" cy="1005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861820" algn="l"/>
              </a:tabLst>
            </a:pPr>
            <a:r>
              <a:rPr sz="6600" spc="-10" dirty="0">
                <a:solidFill>
                  <a:srgbClr val="414042"/>
                </a:solidFill>
              </a:rPr>
              <a:t>Для	</a:t>
            </a:r>
            <a:r>
              <a:rPr sz="6600" spc="-90" dirty="0">
                <a:solidFill>
                  <a:srgbClr val="414042"/>
                </a:solidFill>
              </a:rPr>
              <a:t>к</a:t>
            </a:r>
            <a:r>
              <a:rPr sz="6600" dirty="0">
                <a:solidFill>
                  <a:srgbClr val="414042"/>
                </a:solidFill>
              </a:rPr>
              <a:t>о</a:t>
            </a:r>
            <a:r>
              <a:rPr sz="6600" spc="-95" dirty="0">
                <a:solidFill>
                  <a:srgbClr val="414042"/>
                </a:solidFill>
              </a:rPr>
              <a:t>г</a:t>
            </a:r>
            <a:r>
              <a:rPr sz="6600" spc="-5" dirty="0">
                <a:solidFill>
                  <a:srgbClr val="414042"/>
                </a:solidFill>
              </a:rPr>
              <a:t>о</a:t>
            </a:r>
            <a:endParaRPr sz="6600"/>
          </a:p>
        </p:txBody>
      </p:sp>
      <p:sp>
        <p:nvSpPr>
          <p:cNvPr id="27" name="object 27"/>
          <p:cNvSpPr txBox="1"/>
          <p:nvPr/>
        </p:nvSpPr>
        <p:spPr>
          <a:xfrm>
            <a:off x="9082327" y="4082398"/>
            <a:ext cx="7686040" cy="4580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50" spc="-10" dirty="0">
                <a:solidFill>
                  <a:srgbClr val="414042"/>
                </a:solidFill>
                <a:latin typeface="Arial"/>
                <a:cs typeface="Arial"/>
              </a:rPr>
              <a:t>Детей, </a:t>
            </a:r>
            <a:r>
              <a:rPr sz="2050" dirty="0">
                <a:solidFill>
                  <a:srgbClr val="414042"/>
                </a:solidFill>
                <a:latin typeface="Arial"/>
                <a:cs typeface="Arial"/>
              </a:rPr>
              <a:t>подростков,</a:t>
            </a:r>
            <a:r>
              <a:rPr sz="2050" spc="-3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050" spc="-5" dirty="0">
                <a:solidFill>
                  <a:srgbClr val="414042"/>
                </a:solidFill>
                <a:latin typeface="Arial"/>
                <a:cs typeface="Arial"/>
              </a:rPr>
              <a:t>студентов.</a:t>
            </a:r>
            <a:endParaRPr sz="2050">
              <a:latin typeface="Arial"/>
              <a:cs typeface="Arial"/>
            </a:endParaRPr>
          </a:p>
          <a:p>
            <a:pPr marL="12700" marR="5608320">
              <a:lnSpc>
                <a:spcPct val="194400"/>
              </a:lnSpc>
            </a:pPr>
            <a:r>
              <a:rPr sz="2050" dirty="0">
                <a:solidFill>
                  <a:srgbClr val="414042"/>
                </a:solidFill>
                <a:latin typeface="Arial"/>
                <a:cs typeface="Arial"/>
              </a:rPr>
              <a:t>Пожилых</a:t>
            </a:r>
            <a:r>
              <a:rPr sz="2050" spc="-6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050" spc="-5" dirty="0">
                <a:solidFill>
                  <a:srgbClr val="414042"/>
                </a:solidFill>
                <a:latin typeface="Arial"/>
                <a:cs typeface="Arial"/>
              </a:rPr>
              <a:t>людей.  Спортсменов.  </a:t>
            </a:r>
            <a:r>
              <a:rPr sz="2050" spc="-10" dirty="0">
                <a:solidFill>
                  <a:srgbClr val="414042"/>
                </a:solidFill>
                <a:latin typeface="Arial"/>
                <a:cs typeface="Arial"/>
              </a:rPr>
              <a:t>Вегетарианцев.</a:t>
            </a:r>
            <a:endParaRPr sz="2050">
              <a:latin typeface="Arial"/>
              <a:cs typeface="Arial"/>
            </a:endParaRPr>
          </a:p>
          <a:p>
            <a:pPr marL="12700" marR="5080">
              <a:lnSpc>
                <a:spcPct val="194400"/>
              </a:lnSpc>
            </a:pPr>
            <a:r>
              <a:rPr sz="2050" spc="-5" dirty="0">
                <a:solidFill>
                  <a:srgbClr val="414042"/>
                </a:solidFill>
                <a:latin typeface="Arial"/>
                <a:cs typeface="Arial"/>
              </a:rPr>
              <a:t>Людей, заботящихся </a:t>
            </a:r>
            <a:r>
              <a:rPr sz="2050" spc="5" dirty="0">
                <a:solidFill>
                  <a:srgbClr val="414042"/>
                </a:solidFill>
                <a:latin typeface="Arial"/>
                <a:cs typeface="Arial"/>
              </a:rPr>
              <a:t>о </a:t>
            </a:r>
            <a:r>
              <a:rPr sz="2050" dirty="0">
                <a:solidFill>
                  <a:srgbClr val="414042"/>
                </a:solidFill>
                <a:latin typeface="Arial"/>
                <a:cs typeface="Arial"/>
              </a:rPr>
              <a:t>своем здоровье </a:t>
            </a:r>
            <a:r>
              <a:rPr sz="2050" spc="5" dirty="0">
                <a:solidFill>
                  <a:srgbClr val="414042"/>
                </a:solidFill>
                <a:latin typeface="Arial"/>
                <a:cs typeface="Arial"/>
              </a:rPr>
              <a:t>и правильном </a:t>
            </a:r>
            <a:r>
              <a:rPr sz="2050" dirty="0">
                <a:solidFill>
                  <a:srgbClr val="414042"/>
                </a:solidFill>
                <a:latin typeface="Arial"/>
                <a:cs typeface="Arial"/>
              </a:rPr>
              <a:t>питании.  </a:t>
            </a:r>
            <a:r>
              <a:rPr sz="2050" spc="-5" dirty="0">
                <a:solidFill>
                  <a:srgbClr val="414042"/>
                </a:solidFill>
                <a:latin typeface="Arial"/>
                <a:cs typeface="Arial"/>
              </a:rPr>
              <a:t>Людям, работающим </a:t>
            </a:r>
            <a:r>
              <a:rPr sz="2050" spc="5" dirty="0">
                <a:solidFill>
                  <a:srgbClr val="414042"/>
                </a:solidFill>
                <a:latin typeface="Arial"/>
                <a:cs typeface="Arial"/>
              </a:rPr>
              <a:t>на </a:t>
            </a:r>
            <a:r>
              <a:rPr sz="2050" spc="-5" dirty="0">
                <a:solidFill>
                  <a:srgbClr val="414042"/>
                </a:solidFill>
                <a:latin typeface="Arial"/>
                <a:cs typeface="Arial"/>
              </a:rPr>
              <a:t>вредном</a:t>
            </a:r>
            <a:r>
              <a:rPr sz="2050" spc="4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050" spc="-5" dirty="0">
                <a:solidFill>
                  <a:srgbClr val="414042"/>
                </a:solidFill>
                <a:latin typeface="Arial"/>
                <a:cs typeface="Arial"/>
              </a:rPr>
              <a:t>производстве.</a:t>
            </a:r>
            <a:endParaRPr sz="2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50" spc="5" dirty="0">
                <a:solidFill>
                  <a:srgbClr val="414042"/>
                </a:solidFill>
                <a:latin typeface="Arial"/>
                <a:cs typeface="Arial"/>
              </a:rPr>
              <a:t>Сторонникам </a:t>
            </a:r>
            <a:r>
              <a:rPr sz="2050" spc="-5" dirty="0">
                <a:solidFill>
                  <a:srgbClr val="414042"/>
                </a:solidFill>
                <a:latin typeface="Arial"/>
                <a:cs typeface="Arial"/>
              </a:rPr>
              <a:t>здоровой </a:t>
            </a:r>
            <a:r>
              <a:rPr sz="2050" spc="5" dirty="0">
                <a:solidFill>
                  <a:srgbClr val="414042"/>
                </a:solidFill>
                <a:latin typeface="Arial"/>
                <a:cs typeface="Arial"/>
              </a:rPr>
              <a:t>активной жизни, и</a:t>
            </a:r>
            <a:r>
              <a:rPr sz="2050" spc="1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050" spc="-30" dirty="0">
                <a:solidFill>
                  <a:srgbClr val="414042"/>
                </a:solidFill>
                <a:latin typeface="Arial"/>
                <a:cs typeface="Arial"/>
              </a:rPr>
              <a:t>наоборот.</a:t>
            </a:r>
            <a:endParaRPr sz="2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50" spc="5" dirty="0">
                <a:solidFill>
                  <a:srgbClr val="414042"/>
                </a:solidFill>
                <a:latin typeface="Arial"/>
                <a:cs typeface="Arial"/>
              </a:rPr>
              <a:t>При повышенных </a:t>
            </a:r>
            <a:r>
              <a:rPr sz="2050" dirty="0">
                <a:solidFill>
                  <a:srgbClr val="414042"/>
                </a:solidFill>
                <a:latin typeface="Arial"/>
                <a:cs typeface="Arial"/>
              </a:rPr>
              <a:t>интеллектуальных </a:t>
            </a:r>
            <a:r>
              <a:rPr sz="2050" spc="5" dirty="0">
                <a:solidFill>
                  <a:srgbClr val="414042"/>
                </a:solidFill>
                <a:latin typeface="Arial"/>
                <a:cs typeface="Arial"/>
              </a:rPr>
              <a:t>и физических</a:t>
            </a:r>
            <a:r>
              <a:rPr sz="2050" spc="-4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050" spc="5" dirty="0">
                <a:solidFill>
                  <a:srgbClr val="414042"/>
                </a:solidFill>
                <a:latin typeface="Arial"/>
                <a:cs typeface="Arial"/>
              </a:rPr>
              <a:t>нагрузках.</a:t>
            </a:r>
            <a:endParaRPr sz="2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resentation_Banzai_Bar_Image-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spc="55" dirty="0">
                <a:solidFill>
                  <a:srgbClr val="FFFFFF"/>
                </a:solidFill>
              </a:rPr>
              <a:t>CORAL-CLUB.COM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141591" y="7787528"/>
            <a:ext cx="5843905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950" b="1" spc="190" dirty="0" err="1" smtClean="0">
                <a:solidFill>
                  <a:srgbClr val="FFFFFF"/>
                </a:solidFill>
                <a:latin typeface="Arial"/>
                <a:cs typeface="Arial"/>
              </a:rPr>
              <a:t>СуперМанго</a:t>
            </a:r>
            <a:r>
              <a:rPr sz="4950" b="1" spc="7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240" dirty="0">
                <a:solidFill>
                  <a:srgbClr val="FFFFFF"/>
                </a:solidFill>
                <a:latin typeface="Arial"/>
                <a:cs typeface="Arial"/>
              </a:rPr>
              <a:t>Бар</a:t>
            </a:r>
            <a:endParaRPr sz="495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resentation_Banzai_Bar_Image-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spc="55" dirty="0">
                <a:solidFill>
                  <a:srgbClr val="FFFFFF"/>
                </a:solidFill>
              </a:rPr>
              <a:t>CORAL-CLUB.COM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6490913" y="7787528"/>
            <a:ext cx="7145655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950" b="1" spc="165" dirty="0">
                <a:solidFill>
                  <a:srgbClr val="FFFFFF"/>
                </a:solidFill>
                <a:latin typeface="Arial"/>
                <a:cs typeface="Arial"/>
              </a:rPr>
              <a:t>Шоко </a:t>
            </a:r>
            <a:r>
              <a:rPr sz="4950" b="1" spc="120" dirty="0">
                <a:solidFill>
                  <a:srgbClr val="FFFFFF"/>
                </a:solidFill>
                <a:latin typeface="Arial"/>
                <a:cs typeface="Arial"/>
              </a:rPr>
              <a:t>со</a:t>
            </a:r>
            <a:r>
              <a:rPr sz="4950" b="1" spc="7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229" dirty="0">
                <a:solidFill>
                  <a:srgbClr val="FFFFFF"/>
                </a:solidFill>
                <a:latin typeface="Arial"/>
                <a:cs typeface="Arial"/>
              </a:rPr>
              <a:t>спирулиной</a:t>
            </a:r>
            <a:endParaRPr sz="495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resentation_Banzai_Bar_Image-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spc="55" dirty="0">
                <a:solidFill>
                  <a:srgbClr val="FFFFFF"/>
                </a:solidFill>
              </a:rPr>
              <a:t>CORAL-CLUB.COM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141284" y="7787528"/>
            <a:ext cx="5844540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950" b="1" spc="190" dirty="0">
                <a:solidFill>
                  <a:srgbClr val="FFFFFF"/>
                </a:solidFill>
                <a:latin typeface="Arial"/>
                <a:cs typeface="Arial"/>
              </a:rPr>
              <a:t>Корал Омега</a:t>
            </a:r>
            <a:r>
              <a:rPr sz="4950" b="1" spc="7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240" dirty="0">
                <a:solidFill>
                  <a:srgbClr val="FFFFFF"/>
                </a:solidFill>
                <a:latin typeface="Arial"/>
                <a:cs typeface="Arial"/>
              </a:rPr>
              <a:t>Бар</a:t>
            </a:r>
            <a:endParaRPr sz="495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resentation_Banzai_Bar_Image-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spc="55" dirty="0">
                <a:solidFill>
                  <a:srgbClr val="FFFFFF"/>
                </a:solidFill>
              </a:rPr>
              <a:t>CORAL-CLUB.COM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174568" y="7787528"/>
            <a:ext cx="5777865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950" b="1" spc="190" dirty="0" err="1" smtClean="0">
                <a:solidFill>
                  <a:srgbClr val="FFFFFF"/>
                </a:solidFill>
                <a:latin typeface="Arial"/>
                <a:cs typeface="Arial"/>
              </a:rPr>
              <a:t>Супер</a:t>
            </a:r>
            <a:r>
              <a:rPr sz="4950" b="1" spc="155" dirty="0" err="1" smtClean="0">
                <a:solidFill>
                  <a:srgbClr val="FFFFFF"/>
                </a:solidFill>
                <a:latin typeface="Arial"/>
                <a:cs typeface="Arial"/>
              </a:rPr>
              <a:t>Гринс</a:t>
            </a:r>
            <a:r>
              <a:rPr sz="4950" b="1" spc="7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240" dirty="0">
                <a:solidFill>
                  <a:srgbClr val="FFFFFF"/>
                </a:solidFill>
                <a:latin typeface="Arial"/>
                <a:cs typeface="Arial"/>
              </a:rPr>
              <a:t>Бар</a:t>
            </a:r>
            <a:endParaRPr sz="49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026" name="Picture 2" descr="https://portal.coral-club.com/bitrix/components/bitrix/im.messenger/show.file.php?fileId=279502&amp;fileName=Super+Greens+B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1" y="2084282"/>
            <a:ext cx="13335000" cy="579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resentation_Banzai_Bar_Image-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spc="55" dirty="0">
                <a:solidFill>
                  <a:srgbClr val="FFFFFF"/>
                </a:solidFill>
              </a:rPr>
              <a:t>CORAL-CLUB.COM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6753714" y="7787528"/>
            <a:ext cx="6619875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950" b="1" spc="190" dirty="0">
                <a:solidFill>
                  <a:srgbClr val="FFFFFF"/>
                </a:solidFill>
                <a:latin typeface="Arial"/>
                <a:cs typeface="Arial"/>
              </a:rPr>
              <a:t>Корал Протеин</a:t>
            </a:r>
            <a:r>
              <a:rPr sz="4950" b="1" spc="7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240" dirty="0">
                <a:solidFill>
                  <a:srgbClr val="FFFFFF"/>
                </a:solidFill>
                <a:latin typeface="Arial"/>
                <a:cs typeface="Arial"/>
              </a:rPr>
              <a:t>Бар</a:t>
            </a:r>
            <a:endParaRPr sz="495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resentation_Banzai_Bar_Image-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spc="55" dirty="0">
                <a:solidFill>
                  <a:srgbClr val="FFFFFF"/>
                </a:solidFill>
              </a:rPr>
              <a:t>CORAL-CLUB.COM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112754" y="7787528"/>
            <a:ext cx="5901690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950" b="1" spc="190" dirty="0" err="1" smtClean="0">
                <a:solidFill>
                  <a:srgbClr val="FFFFFF"/>
                </a:solidFill>
                <a:latin typeface="Arial"/>
                <a:cs typeface="Arial"/>
              </a:rPr>
              <a:t>СуперБерри</a:t>
            </a:r>
            <a:r>
              <a:rPr sz="4950" b="1" spc="7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240" dirty="0">
                <a:solidFill>
                  <a:srgbClr val="FFFFFF"/>
                </a:solidFill>
                <a:latin typeface="Arial"/>
                <a:cs typeface="Arial"/>
              </a:rPr>
              <a:t>Бар</a:t>
            </a:r>
            <a:endParaRPr sz="495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resentation_Banzai_Bar_Image-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spc="55" dirty="0">
                <a:solidFill>
                  <a:srgbClr val="FFFFFF"/>
                </a:solidFill>
              </a:rPr>
              <a:t>CORAL-CLUB.COM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6501497" y="7787528"/>
            <a:ext cx="7124065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950" b="1" spc="190" dirty="0" err="1" smtClean="0">
                <a:solidFill>
                  <a:srgbClr val="FFFFFF"/>
                </a:solidFill>
                <a:latin typeface="Arial"/>
                <a:cs typeface="Arial"/>
              </a:rPr>
              <a:t>Супер</a:t>
            </a:r>
            <a:r>
              <a:rPr sz="4950" b="1" spc="200" dirty="0" err="1" smtClean="0">
                <a:solidFill>
                  <a:srgbClr val="FFFFFF"/>
                </a:solidFill>
                <a:latin typeface="Arial"/>
                <a:cs typeface="Arial"/>
              </a:rPr>
              <a:t>Блуберри</a:t>
            </a:r>
            <a:r>
              <a:rPr sz="4950" b="1" spc="75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240" dirty="0">
                <a:solidFill>
                  <a:srgbClr val="FFFFFF"/>
                </a:solidFill>
                <a:latin typeface="Arial"/>
                <a:cs typeface="Arial"/>
              </a:rPr>
              <a:t>Бар</a:t>
            </a:r>
            <a:endParaRPr sz="495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resentation_Banzai_Bar_Image-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spc="55" dirty="0">
                <a:solidFill>
                  <a:srgbClr val="FFFFFF"/>
                </a:solidFill>
              </a:rPr>
              <a:t>CORAL-CLUB.COM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6505794" y="7798715"/>
            <a:ext cx="7115175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950" b="1" spc="190" dirty="0" err="1" smtClean="0">
                <a:solidFill>
                  <a:srgbClr val="FFFFFF"/>
                </a:solidFill>
                <a:latin typeface="Arial"/>
                <a:cs typeface="Arial"/>
              </a:rPr>
              <a:t>Супер</a:t>
            </a:r>
            <a:r>
              <a:rPr sz="4950" b="1" spc="200" dirty="0" err="1" smtClean="0">
                <a:solidFill>
                  <a:srgbClr val="FFFFFF"/>
                </a:solidFill>
                <a:latin typeface="Arial"/>
                <a:cs typeface="Arial"/>
              </a:rPr>
              <a:t>Хлорелла</a:t>
            </a:r>
            <a:r>
              <a:rPr sz="4950" b="1" spc="74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240" dirty="0">
                <a:solidFill>
                  <a:srgbClr val="FFFFFF"/>
                </a:solidFill>
                <a:latin typeface="Arial"/>
                <a:cs typeface="Arial"/>
              </a:rPr>
              <a:t>Бар</a:t>
            </a:r>
            <a:endParaRPr sz="495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resentation_Banzai_Bar_Image-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spc="55" dirty="0">
                <a:solidFill>
                  <a:srgbClr val="FFFFFF"/>
                </a:solidFill>
              </a:rPr>
              <a:t>CORAL-CLUB.COM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117827" y="7787528"/>
            <a:ext cx="5891530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950" b="1" spc="190" dirty="0" err="1" smtClean="0">
                <a:solidFill>
                  <a:srgbClr val="FFFFFF"/>
                </a:solidFill>
                <a:latin typeface="Arial"/>
                <a:cs typeface="Arial"/>
              </a:rPr>
              <a:t>СуперЧерри</a:t>
            </a:r>
            <a:r>
              <a:rPr sz="4950" b="1" spc="7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240" dirty="0">
                <a:solidFill>
                  <a:srgbClr val="FFFFFF"/>
                </a:solidFill>
                <a:latin typeface="Arial"/>
                <a:cs typeface="Arial"/>
              </a:rPr>
              <a:t>Бар</a:t>
            </a:r>
            <a:endParaRPr sz="495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resentation_Banzai_Bar_Image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58287" y="5017724"/>
            <a:ext cx="9003030" cy="1028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744980" algn="l"/>
                <a:tab pos="3529965" algn="l"/>
                <a:tab pos="5198110" algn="l"/>
              </a:tabLst>
            </a:pPr>
            <a:r>
              <a:rPr sz="6600" spc="-5" dirty="0">
                <a:solidFill>
                  <a:srgbClr val="FFFFFF"/>
                </a:solidFill>
              </a:rPr>
              <a:t>Ч</a:t>
            </a:r>
            <a:r>
              <a:rPr sz="6600" spc="-100" dirty="0">
                <a:solidFill>
                  <a:srgbClr val="FFFFFF"/>
                </a:solidFill>
              </a:rPr>
              <a:t>т</a:t>
            </a:r>
            <a:r>
              <a:rPr sz="6600" spc="-5" dirty="0">
                <a:solidFill>
                  <a:srgbClr val="FFFFFF"/>
                </a:solidFill>
              </a:rPr>
              <a:t>о</a:t>
            </a:r>
            <a:r>
              <a:rPr sz="6600" dirty="0">
                <a:solidFill>
                  <a:srgbClr val="FFFFFF"/>
                </a:solidFill>
              </a:rPr>
              <a:t>	</a:t>
            </a:r>
            <a:r>
              <a:rPr sz="6600" spc="-5" dirty="0">
                <a:solidFill>
                  <a:srgbClr val="FFFFFF"/>
                </a:solidFill>
              </a:rPr>
              <a:t>для</a:t>
            </a:r>
            <a:r>
              <a:rPr sz="6600" dirty="0">
                <a:solidFill>
                  <a:srgbClr val="FFFFFF"/>
                </a:solidFill>
              </a:rPr>
              <a:t>	</a:t>
            </a:r>
            <a:r>
              <a:rPr sz="6600" spc="-95" dirty="0">
                <a:solidFill>
                  <a:srgbClr val="FFFFFF"/>
                </a:solidFill>
              </a:rPr>
              <a:t>в</a:t>
            </a:r>
            <a:r>
              <a:rPr sz="6600" spc="-5" dirty="0">
                <a:solidFill>
                  <a:srgbClr val="FFFFFF"/>
                </a:solidFill>
              </a:rPr>
              <a:t>ас</a:t>
            </a:r>
            <a:r>
              <a:rPr sz="6600" dirty="0">
                <a:solidFill>
                  <a:srgbClr val="FFFFFF"/>
                </a:solidFill>
              </a:rPr>
              <a:t>	</a:t>
            </a:r>
            <a:r>
              <a:rPr sz="6600" spc="-5" dirty="0">
                <a:solidFill>
                  <a:srgbClr val="FFFFFF"/>
                </a:solidFill>
              </a:rPr>
              <a:t>перек</a:t>
            </a:r>
            <a:r>
              <a:rPr sz="6600" spc="-165" dirty="0">
                <a:solidFill>
                  <a:srgbClr val="FFFFFF"/>
                </a:solidFill>
              </a:rPr>
              <a:t>у</a:t>
            </a:r>
            <a:r>
              <a:rPr sz="6600" spc="-5" dirty="0">
                <a:solidFill>
                  <a:srgbClr val="FFFFFF"/>
                </a:solidFill>
              </a:rPr>
              <a:t>с?</a:t>
            </a:r>
            <a:endParaRPr sz="6600" dirty="0">
              <a:solidFill>
                <a:srgbClr val="FFFFFF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spc="55" dirty="0">
                <a:solidFill>
                  <a:srgbClr val="FFFFFF"/>
                </a:solidFill>
              </a:rPr>
              <a:t>CORAL-CLUB.COM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resentation_Banzai_Bar_Image-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spc="55" dirty="0">
                <a:solidFill>
                  <a:srgbClr val="FFFFFF"/>
                </a:solidFill>
              </a:rPr>
              <a:t>CORAL-CLUB.COM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4981142" y="7787528"/>
            <a:ext cx="10134600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4950" b="1" spc="165" dirty="0">
                <a:solidFill>
                  <a:srgbClr val="FFFFFF"/>
                </a:solidFill>
                <a:latin typeface="Arial"/>
                <a:cs typeface="Arial"/>
              </a:rPr>
              <a:t>Шоко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с </a:t>
            </a:r>
            <a:r>
              <a:rPr sz="4950" b="1" spc="195" dirty="0" err="1" smtClean="0">
                <a:solidFill>
                  <a:srgbClr val="FFFFFF"/>
                </a:solidFill>
                <a:latin typeface="Arial"/>
                <a:cs typeface="Arial"/>
              </a:rPr>
              <a:t>миндалем</a:t>
            </a:r>
            <a:endParaRPr sz="495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resentation_Banzai_Bar_Image-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spc="55" dirty="0">
                <a:solidFill>
                  <a:srgbClr val="FFFFFF"/>
                </a:solidFill>
              </a:rPr>
              <a:t>CORAL-CLUB.COM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303317" y="7787528"/>
            <a:ext cx="5520055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950" b="1" spc="190" dirty="0" err="1" smtClean="0">
                <a:solidFill>
                  <a:srgbClr val="FFFFFF"/>
                </a:solidFill>
                <a:latin typeface="Arial"/>
                <a:cs typeface="Arial"/>
              </a:rPr>
              <a:t>Супер</a:t>
            </a:r>
            <a:r>
              <a:rPr sz="4950" b="1" spc="180" dirty="0" err="1" smtClean="0">
                <a:solidFill>
                  <a:srgbClr val="FFFFFF"/>
                </a:solidFill>
                <a:latin typeface="Arial"/>
                <a:cs typeface="Arial"/>
              </a:rPr>
              <a:t>Эппл</a:t>
            </a:r>
            <a:r>
              <a:rPr sz="4950" b="1" spc="7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240" dirty="0">
                <a:solidFill>
                  <a:srgbClr val="FFFFFF"/>
                </a:solidFill>
                <a:latin typeface="Arial"/>
                <a:cs typeface="Arial"/>
              </a:rPr>
              <a:t>Бар</a:t>
            </a:r>
            <a:endParaRPr sz="495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resentation_Banzai_Bar_Image-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spc="55" dirty="0">
                <a:solidFill>
                  <a:srgbClr val="FFFFFF"/>
                </a:solidFill>
              </a:rPr>
              <a:t>CORAL-CLUB.COM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303314" y="7787528"/>
            <a:ext cx="7396936" cy="7617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4950" b="1" spc="190" dirty="0" err="1" smtClean="0">
                <a:solidFill>
                  <a:srgbClr val="FFFFFF"/>
                </a:solidFill>
                <a:latin typeface="Arial"/>
                <a:cs typeface="Arial"/>
              </a:rPr>
              <a:t>Шоко</a:t>
            </a:r>
            <a:r>
              <a:rPr lang="ru-RU" sz="4950" b="1" spc="190" dirty="0" smtClean="0">
                <a:solidFill>
                  <a:srgbClr val="FFFFFF"/>
                </a:solidFill>
                <a:latin typeface="Arial"/>
                <a:cs typeface="Arial"/>
              </a:rPr>
              <a:t> с арахисом</a:t>
            </a:r>
            <a:endParaRPr sz="495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Presentation_Banzai_Bar_Image-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spc="55" dirty="0">
                <a:solidFill>
                  <a:srgbClr val="FFFFFF"/>
                </a:solidFill>
              </a:rPr>
              <a:t>CORAL-CLUB.COM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8135504" y="7787528"/>
            <a:ext cx="4583546" cy="7617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950" b="1" spc="190" dirty="0" err="1">
                <a:solidFill>
                  <a:srgbClr val="FFFFFF"/>
                </a:solidFill>
                <a:latin typeface="Arial"/>
                <a:cs typeface="Arial"/>
              </a:rPr>
              <a:t>Банзай</a:t>
            </a:r>
            <a:r>
              <a:rPr sz="4950" b="1" spc="4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4950" b="1" spc="240" dirty="0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sz="4950" b="1" spc="240" dirty="0" err="1" smtClean="0">
                <a:solidFill>
                  <a:srgbClr val="FFFFFF"/>
                </a:solidFill>
                <a:latin typeface="Arial"/>
                <a:cs typeface="Arial"/>
              </a:rPr>
              <a:t>ар</a:t>
            </a:r>
            <a:endParaRPr sz="49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72753" y="3166098"/>
            <a:ext cx="2824480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950" b="1" spc="240" dirty="0">
                <a:solidFill>
                  <a:srgbClr val="FFFFFF"/>
                </a:solidFill>
                <a:latin typeface="Arial"/>
                <a:cs typeface="Arial"/>
              </a:rPr>
              <a:t>новинка</a:t>
            </a:r>
            <a:endParaRPr sz="495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resentation_Banzai_Bar_Image-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spc="55" dirty="0">
                <a:solidFill>
                  <a:srgbClr val="FFFFFF"/>
                </a:solidFill>
              </a:rPr>
              <a:t>CORAL-CLUB.COM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46244" y="5196322"/>
            <a:ext cx="10220806" cy="7617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450">
              <a:lnSpc>
                <a:spcPct val="100000"/>
              </a:lnSpc>
            </a:pPr>
            <a:r>
              <a:rPr lang="ru-RU" spc="200" dirty="0" smtClean="0">
                <a:solidFill>
                  <a:srgbClr val="FFFFFF"/>
                </a:solidFill>
              </a:rPr>
              <a:t>Перекус с японским смыслом</a:t>
            </a:r>
            <a:endParaRPr spc="21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resentation_Banzai_Bar_Image-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spc="55" dirty="0">
                <a:solidFill>
                  <a:srgbClr val="FFFFFF"/>
                </a:solidFill>
              </a:rPr>
              <a:t>CORAL-CLUB.COM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57050" y="4511675"/>
            <a:ext cx="7041388" cy="1528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ru-RU" spc="200" dirty="0" smtClean="0">
                <a:solidFill>
                  <a:srgbClr val="FFFFFF"/>
                </a:solidFill>
              </a:rPr>
              <a:t>Новый смысл</a:t>
            </a:r>
            <a:br>
              <a:rPr lang="ru-RU" spc="200" dirty="0" smtClean="0">
                <a:solidFill>
                  <a:srgbClr val="FFFFFF"/>
                </a:solidFill>
              </a:rPr>
            </a:br>
            <a:r>
              <a:rPr lang="ru-RU" spc="200" dirty="0" smtClean="0">
                <a:solidFill>
                  <a:srgbClr val="FFFFFF"/>
                </a:solidFill>
              </a:rPr>
              <a:t>старых истин </a:t>
            </a:r>
            <a:endParaRPr lang="ru-RU" spc="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Presentation_Banzai_Bar_Image-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" y="0"/>
            <a:ext cx="20101603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05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Presentation_Banzai_Bar_Image-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spc="55" dirty="0">
                <a:solidFill>
                  <a:srgbClr val="FFFFFF"/>
                </a:solidFill>
              </a:rPr>
              <a:t>CORAL-CLUB.COM</a:t>
            </a:r>
          </a:p>
        </p:txBody>
      </p:sp>
      <p:sp>
        <p:nvSpPr>
          <p:cNvPr id="8" name="Rectangle 1"/>
          <p:cNvSpPr/>
          <p:nvPr/>
        </p:nvSpPr>
        <p:spPr>
          <a:xfrm>
            <a:off x="5170995" y="6422132"/>
            <a:ext cx="97596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4000" b="1" dirty="0" smtClean="0">
                <a:solidFill>
                  <a:schemeClr val="bg1"/>
                </a:solidFill>
                <a:latin typeface="Raleway"/>
                <a:cs typeface="Raleway"/>
              </a:rPr>
              <a:t>ЯПОНИЯ ПРЕКРАСНАЯ НА ВКУС</a:t>
            </a:r>
            <a:endParaRPr lang="ru-RU" sz="4000" b="1" dirty="0">
              <a:solidFill>
                <a:schemeClr val="bg1"/>
              </a:solidFill>
              <a:latin typeface="Raleway"/>
              <a:cs typeface="Raleway"/>
            </a:endParaRPr>
          </a:p>
        </p:txBody>
      </p:sp>
      <p:pic>
        <p:nvPicPr>
          <p:cNvPr id="9" name="Picture 2" descr="C:\Users\Dmitry.Belkov\Downloads\Advantages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897"/>
          <a:stretch/>
        </p:blipFill>
        <p:spPr bwMode="auto">
          <a:xfrm>
            <a:off x="6101539" y="7130018"/>
            <a:ext cx="7927387" cy="33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Presentation_Banzai_Bar_Image-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spc="55" dirty="0">
                <a:solidFill>
                  <a:srgbClr val="FFFFFF"/>
                </a:solidFill>
              </a:rPr>
              <a:t>CORAL-CLUB.COM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190805" y="9689983"/>
            <a:ext cx="4312920" cy="373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50" spc="65" dirty="0">
                <a:solidFill>
                  <a:srgbClr val="FFFFFF"/>
                </a:solidFill>
                <a:latin typeface="PFEncoreSansPro-Medium"/>
                <a:cs typeface="PFEncoreSansPro-Medium"/>
              </a:rPr>
              <a:t>Пикантно, </a:t>
            </a:r>
            <a:r>
              <a:rPr sz="2450" spc="55" dirty="0">
                <a:solidFill>
                  <a:srgbClr val="FFFFFF"/>
                </a:solidFill>
                <a:latin typeface="PFEncoreSansPro-Medium"/>
                <a:cs typeface="PFEncoreSansPro-Medium"/>
              </a:rPr>
              <a:t>вкусно,</a:t>
            </a:r>
            <a:r>
              <a:rPr sz="2450" spc="140" dirty="0">
                <a:solidFill>
                  <a:srgbClr val="FFFFFF"/>
                </a:solidFill>
                <a:latin typeface="PFEncoreSansPro-Medium"/>
                <a:cs typeface="PFEncoreSansPro-Medium"/>
              </a:rPr>
              <a:t> </a:t>
            </a:r>
            <a:r>
              <a:rPr sz="2450" spc="65" dirty="0">
                <a:solidFill>
                  <a:srgbClr val="FFFFFF"/>
                </a:solidFill>
                <a:latin typeface="PFEncoreSansPro-Medium"/>
                <a:cs typeface="PFEncoreSansPro-Medium"/>
              </a:rPr>
              <a:t>полезно.</a:t>
            </a:r>
            <a:endParaRPr sz="2450">
              <a:solidFill>
                <a:srgbClr val="FFFFFF"/>
              </a:solidFill>
              <a:latin typeface="PFEncoreSansPro-Medium"/>
              <a:cs typeface="PFEncoreSansPro-Medium"/>
            </a:endParaRPr>
          </a:p>
        </p:txBody>
      </p:sp>
      <p:sp>
        <p:nvSpPr>
          <p:cNvPr id="6" name="object 2"/>
          <p:cNvSpPr txBox="1"/>
          <p:nvPr/>
        </p:nvSpPr>
        <p:spPr>
          <a:xfrm>
            <a:off x="4479865" y="6640368"/>
            <a:ext cx="11734800" cy="3026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5940"/>
              </a:lnSpc>
            </a:pPr>
            <a:r>
              <a:rPr lang="ru-RU" sz="3600" b="1" spc="240" dirty="0" smtClean="0">
                <a:solidFill>
                  <a:srgbClr val="FFFFFF"/>
                </a:solidFill>
                <a:latin typeface="Arial"/>
                <a:cs typeface="Arial"/>
              </a:rPr>
              <a:t>122,5 руб. розничная цена</a:t>
            </a:r>
          </a:p>
          <a:p>
            <a:pPr marL="12700" algn="ctr">
              <a:lnSpc>
                <a:spcPts val="5940"/>
              </a:lnSpc>
            </a:pPr>
            <a:r>
              <a:rPr lang="ru-RU" sz="3600" b="1" spc="240" dirty="0" smtClean="0">
                <a:solidFill>
                  <a:srgbClr val="FFFFFF"/>
                </a:solidFill>
                <a:latin typeface="Arial"/>
                <a:cs typeface="Arial"/>
              </a:rPr>
              <a:t>98 руб. клубная цена</a:t>
            </a:r>
          </a:p>
          <a:p>
            <a:pPr marL="12700" algn="ctr">
              <a:lnSpc>
                <a:spcPts val="5940"/>
              </a:lnSpc>
            </a:pPr>
            <a:r>
              <a:rPr lang="ru-RU" sz="3600" b="1" spc="240" dirty="0" smtClean="0">
                <a:solidFill>
                  <a:srgbClr val="FFFFFF"/>
                </a:solidFill>
                <a:latin typeface="Arial"/>
                <a:cs typeface="Arial"/>
              </a:rPr>
              <a:t>0,5 балла</a:t>
            </a:r>
          </a:p>
          <a:p>
            <a:pPr marL="12700" algn="ctr">
              <a:lnSpc>
                <a:spcPts val="5940"/>
              </a:lnSpc>
            </a:pPr>
            <a:endParaRPr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resentation_Banzai_Bar_Image-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spc="55" dirty="0">
                <a:solidFill>
                  <a:srgbClr val="FFFFFF"/>
                </a:solidFill>
              </a:rPr>
              <a:t>CORAL-CLUB.COM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9233396" y="4752741"/>
            <a:ext cx="9276854" cy="22698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40"/>
              </a:lnSpc>
            </a:pPr>
            <a:r>
              <a:rPr sz="4950" b="1" spc="240" dirty="0">
                <a:solidFill>
                  <a:srgbClr val="FFFFFF"/>
                </a:solidFill>
                <a:latin typeface="Arial"/>
                <a:cs typeface="Arial"/>
              </a:rPr>
              <a:t>Выбирайте</a:t>
            </a:r>
            <a:endParaRPr sz="495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lvl="1">
              <a:lnSpc>
                <a:spcPts val="5940"/>
              </a:lnSpc>
            </a:pPr>
            <a:r>
              <a:rPr lang="ru-RU" sz="4950" b="1" spc="215" dirty="0" smtClean="0">
                <a:solidFill>
                  <a:srgbClr val="FFFFFF"/>
                </a:solidFill>
                <a:latin typeface="Arial"/>
                <a:cs typeface="Arial"/>
              </a:rPr>
              <a:t>правильный</a:t>
            </a:r>
            <a:r>
              <a:rPr sz="4950" b="1" spc="434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4950" b="1" spc="240" dirty="0" smtClean="0">
                <a:solidFill>
                  <a:srgbClr val="FFFFFF"/>
                </a:solidFill>
                <a:latin typeface="Arial"/>
                <a:cs typeface="Arial"/>
              </a:rPr>
              <a:t>перекус со смыслом </a:t>
            </a:r>
            <a:endParaRPr lang="ru-RU" sz="4950" b="1" spc="24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Presentation_Banzai_Bar_Image-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spc="55" dirty="0">
                <a:solidFill>
                  <a:srgbClr val="FFFFFF"/>
                </a:solidFill>
              </a:rPr>
              <a:t>CORAL-CLUB.COM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Presentation_Banzai_Bar_Image-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spc="55" dirty="0">
                <a:solidFill>
                  <a:srgbClr val="FFFFFF"/>
                </a:solidFill>
              </a:rPr>
              <a:t>CORAL-CLUB.COM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Presentation_Banzai_Bar_Image-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spc="55" dirty="0">
                <a:solidFill>
                  <a:srgbClr val="FFFFFF"/>
                </a:solidFill>
              </a:rPr>
              <a:t>CORAL-CLUB.COM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resentation_Banzai_Bar_Image-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spc="55" dirty="0"/>
              <a:t>CORAL-CLUB.COM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13046642" y="5279512"/>
            <a:ext cx="5600065" cy="1028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159760" algn="l"/>
              </a:tabLst>
            </a:pPr>
            <a:r>
              <a:rPr sz="6600" b="1" spc="-335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6600" b="1" spc="-5" dirty="0">
                <a:solidFill>
                  <a:srgbClr val="231F20"/>
                </a:solidFill>
                <a:latin typeface="Arial"/>
                <a:cs typeface="Arial"/>
              </a:rPr>
              <a:t>знали</a:t>
            </a:r>
            <a:r>
              <a:rPr sz="66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600" b="1" spc="-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6600" b="1" spc="-9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6600" b="1" spc="-95" dirty="0">
                <a:solidFill>
                  <a:srgbClr val="231F20"/>
                </a:solidFill>
                <a:latin typeface="Arial"/>
                <a:cs typeface="Arial"/>
              </a:rPr>
              <a:t>б</a:t>
            </a:r>
            <a:r>
              <a:rPr sz="6600" b="1" spc="-5" dirty="0">
                <a:solidFill>
                  <a:srgbClr val="231F20"/>
                </a:solidFill>
                <a:latin typeface="Arial"/>
                <a:cs typeface="Arial"/>
              </a:rPr>
              <a:t>я?</a:t>
            </a:r>
            <a:endParaRPr sz="6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Изображение 17" descr="Presentation_Banzai_Bar_Image-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7983979" y="3966268"/>
            <a:ext cx="9872980" cy="754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950" b="1" spc="175" dirty="0" err="1" smtClean="0">
                <a:solidFill>
                  <a:srgbClr val="414042"/>
                </a:solidFill>
                <a:latin typeface="Arial"/>
                <a:cs typeface="Arial"/>
              </a:rPr>
              <a:t>должны</a:t>
            </a:r>
            <a:r>
              <a:rPr sz="4950" b="1" spc="175" dirty="0">
                <a:solidFill>
                  <a:srgbClr val="414042"/>
                </a:solidFill>
                <a:latin typeface="Arial"/>
                <a:cs typeface="Arial"/>
              </a:rPr>
              <a:t>:</a:t>
            </a:r>
            <a:endParaRPr sz="495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02282" y="5160206"/>
            <a:ext cx="9152255" cy="3264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8255">
              <a:lnSpc>
                <a:spcPct val="161400"/>
              </a:lnSpc>
            </a:pPr>
            <a:r>
              <a:rPr sz="3300" spc="30" dirty="0">
                <a:solidFill>
                  <a:srgbClr val="414042"/>
                </a:solidFill>
                <a:latin typeface="Arial"/>
                <a:cs typeface="Arial"/>
              </a:rPr>
              <a:t>Способствовать </a:t>
            </a:r>
            <a:r>
              <a:rPr sz="3300" spc="40" dirty="0">
                <a:solidFill>
                  <a:srgbClr val="414042"/>
                </a:solidFill>
                <a:latin typeface="Arial"/>
                <a:cs typeface="Arial"/>
              </a:rPr>
              <a:t>нормальному </a:t>
            </a:r>
            <a:r>
              <a:rPr sz="3300" spc="35" dirty="0">
                <a:solidFill>
                  <a:srgbClr val="414042"/>
                </a:solidFill>
                <a:latin typeface="Arial"/>
                <a:cs typeface="Arial"/>
              </a:rPr>
              <a:t>пищеварению.  </a:t>
            </a:r>
            <a:r>
              <a:rPr sz="3300" spc="25" dirty="0">
                <a:solidFill>
                  <a:srgbClr val="414042"/>
                </a:solidFill>
                <a:latin typeface="Arial"/>
                <a:cs typeface="Arial"/>
              </a:rPr>
              <a:t>Заряжать </a:t>
            </a:r>
            <a:r>
              <a:rPr sz="3300" spc="30" dirty="0">
                <a:solidFill>
                  <a:srgbClr val="414042"/>
                </a:solidFill>
                <a:latin typeface="Arial"/>
                <a:cs typeface="Arial"/>
              </a:rPr>
              <a:t>человека </a:t>
            </a:r>
            <a:r>
              <a:rPr sz="3300" spc="35" dirty="0">
                <a:solidFill>
                  <a:srgbClr val="414042"/>
                </a:solidFill>
                <a:latin typeface="Arial"/>
                <a:cs typeface="Arial"/>
              </a:rPr>
              <a:t>энергией </a:t>
            </a:r>
            <a:r>
              <a:rPr sz="3300" spc="20" dirty="0">
                <a:solidFill>
                  <a:srgbClr val="414042"/>
                </a:solidFill>
                <a:latin typeface="Arial"/>
                <a:cs typeface="Arial"/>
              </a:rPr>
              <a:t>на </a:t>
            </a:r>
            <a:r>
              <a:rPr sz="3300" spc="5" dirty="0">
                <a:solidFill>
                  <a:srgbClr val="414042"/>
                </a:solidFill>
                <a:latin typeface="Arial"/>
                <a:cs typeface="Arial"/>
              </a:rPr>
              <a:t>целый </a:t>
            </a:r>
            <a:r>
              <a:rPr sz="3300" spc="40" dirty="0">
                <a:solidFill>
                  <a:srgbClr val="414042"/>
                </a:solidFill>
                <a:latin typeface="Arial"/>
                <a:cs typeface="Arial"/>
              </a:rPr>
              <a:t>день.  </a:t>
            </a:r>
            <a:r>
              <a:rPr sz="3300" spc="20" dirty="0">
                <a:solidFill>
                  <a:srgbClr val="414042"/>
                </a:solidFill>
                <a:latin typeface="Arial"/>
                <a:cs typeface="Arial"/>
              </a:rPr>
              <a:t>Утолять</a:t>
            </a:r>
            <a:r>
              <a:rPr sz="3300" spc="1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3300" spc="15" dirty="0">
                <a:solidFill>
                  <a:srgbClr val="414042"/>
                </a:solidFill>
                <a:latin typeface="Arial"/>
                <a:cs typeface="Arial"/>
              </a:rPr>
              <a:t>голод.</a:t>
            </a:r>
            <a:endParaRPr sz="3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30"/>
              </a:spcBef>
            </a:pPr>
            <a:r>
              <a:rPr sz="3300" spc="30" dirty="0">
                <a:solidFill>
                  <a:srgbClr val="414042"/>
                </a:solidFill>
                <a:latin typeface="Arial"/>
                <a:cs typeface="Arial"/>
              </a:rPr>
              <a:t>Быть</a:t>
            </a:r>
            <a:r>
              <a:rPr sz="3300" spc="5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3300" spc="50" dirty="0">
                <a:solidFill>
                  <a:srgbClr val="414042"/>
                </a:solidFill>
                <a:latin typeface="Arial"/>
                <a:cs typeface="Arial"/>
              </a:rPr>
              <a:t>низкокалорийными.</a:t>
            </a:r>
            <a:endParaRPr sz="33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983968" y="2611460"/>
            <a:ext cx="8792210" cy="1005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105" dirty="0">
                <a:solidFill>
                  <a:srgbClr val="414042"/>
                </a:solidFill>
              </a:rPr>
              <a:t>Полезные</a:t>
            </a:r>
            <a:r>
              <a:rPr sz="6600" spc="245" dirty="0">
                <a:solidFill>
                  <a:srgbClr val="414042"/>
                </a:solidFill>
              </a:rPr>
              <a:t> </a:t>
            </a:r>
            <a:r>
              <a:rPr sz="6600" spc="135" dirty="0">
                <a:solidFill>
                  <a:srgbClr val="414042"/>
                </a:solidFill>
              </a:rPr>
              <a:t>перекусы</a:t>
            </a:r>
            <a:endParaRPr sz="6600"/>
          </a:p>
        </p:txBody>
      </p:sp>
      <p:sp>
        <p:nvSpPr>
          <p:cNvPr id="5" name="object 5"/>
          <p:cNvSpPr/>
          <p:nvPr/>
        </p:nvSpPr>
        <p:spPr>
          <a:xfrm>
            <a:off x="8038169" y="5563041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01" y="0"/>
                </a:moveTo>
                <a:lnTo>
                  <a:pt x="161524" y="5542"/>
                </a:lnTo>
                <a:lnTo>
                  <a:pt x="117450" y="21325"/>
                </a:lnTo>
                <a:lnTo>
                  <a:pt x="78548" y="46081"/>
                </a:lnTo>
                <a:lnTo>
                  <a:pt x="46084" y="78544"/>
                </a:lnTo>
                <a:lnTo>
                  <a:pt x="21327" y="117446"/>
                </a:lnTo>
                <a:lnTo>
                  <a:pt x="5543" y="161521"/>
                </a:lnTo>
                <a:lnTo>
                  <a:pt x="0" y="209501"/>
                </a:lnTo>
                <a:lnTo>
                  <a:pt x="5543" y="257478"/>
                </a:lnTo>
                <a:lnTo>
                  <a:pt x="21327" y="301551"/>
                </a:lnTo>
                <a:lnTo>
                  <a:pt x="46084" y="340454"/>
                </a:lnTo>
                <a:lnTo>
                  <a:pt x="78548" y="372918"/>
                </a:lnTo>
                <a:lnTo>
                  <a:pt x="117450" y="397675"/>
                </a:lnTo>
                <a:lnTo>
                  <a:pt x="161524" y="413459"/>
                </a:lnTo>
                <a:lnTo>
                  <a:pt x="209501" y="419002"/>
                </a:lnTo>
                <a:lnTo>
                  <a:pt x="257478" y="413459"/>
                </a:lnTo>
                <a:lnTo>
                  <a:pt x="301551" y="397675"/>
                </a:lnTo>
                <a:lnTo>
                  <a:pt x="340454" y="372918"/>
                </a:lnTo>
                <a:lnTo>
                  <a:pt x="357194" y="356177"/>
                </a:lnTo>
                <a:lnTo>
                  <a:pt x="209501" y="356177"/>
                </a:lnTo>
                <a:lnTo>
                  <a:pt x="163190" y="348687"/>
                </a:lnTo>
                <a:lnTo>
                  <a:pt x="122932" y="327840"/>
                </a:lnTo>
                <a:lnTo>
                  <a:pt x="91162" y="296070"/>
                </a:lnTo>
                <a:lnTo>
                  <a:pt x="70315" y="255812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357198" y="62825"/>
                </a:lnTo>
                <a:lnTo>
                  <a:pt x="340454" y="46081"/>
                </a:lnTo>
                <a:lnTo>
                  <a:pt x="301551" y="21325"/>
                </a:lnTo>
                <a:lnTo>
                  <a:pt x="257478" y="5542"/>
                </a:lnTo>
                <a:lnTo>
                  <a:pt x="209501" y="0"/>
                </a:lnTo>
                <a:close/>
              </a:path>
              <a:path w="419100" h="419100">
                <a:moveTo>
                  <a:pt x="357198" y="62825"/>
                </a:moveTo>
                <a:lnTo>
                  <a:pt x="209501" y="62825"/>
                </a:lnTo>
                <a:lnTo>
                  <a:pt x="255812" y="70315"/>
                </a:lnTo>
                <a:lnTo>
                  <a:pt x="296070" y="91162"/>
                </a:lnTo>
                <a:lnTo>
                  <a:pt x="327840" y="122932"/>
                </a:lnTo>
                <a:lnTo>
                  <a:pt x="348687" y="163190"/>
                </a:lnTo>
                <a:lnTo>
                  <a:pt x="356177" y="209501"/>
                </a:lnTo>
                <a:lnTo>
                  <a:pt x="348687" y="255812"/>
                </a:lnTo>
                <a:lnTo>
                  <a:pt x="327840" y="296070"/>
                </a:lnTo>
                <a:lnTo>
                  <a:pt x="296070" y="327840"/>
                </a:lnTo>
                <a:lnTo>
                  <a:pt x="255812" y="348687"/>
                </a:lnTo>
                <a:lnTo>
                  <a:pt x="209501" y="356177"/>
                </a:lnTo>
                <a:lnTo>
                  <a:pt x="357194" y="356177"/>
                </a:lnTo>
                <a:lnTo>
                  <a:pt x="372918" y="340454"/>
                </a:lnTo>
                <a:lnTo>
                  <a:pt x="397675" y="301551"/>
                </a:lnTo>
                <a:lnTo>
                  <a:pt x="413459" y="257478"/>
                </a:lnTo>
                <a:lnTo>
                  <a:pt x="419002" y="209501"/>
                </a:lnTo>
                <a:lnTo>
                  <a:pt x="413459" y="161521"/>
                </a:lnTo>
                <a:lnTo>
                  <a:pt x="397675" y="117446"/>
                </a:lnTo>
                <a:lnTo>
                  <a:pt x="372918" y="78544"/>
                </a:lnTo>
                <a:lnTo>
                  <a:pt x="357198" y="62825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16755" y="5476430"/>
            <a:ext cx="564515" cy="389255"/>
          </a:xfrm>
          <a:custGeom>
            <a:avLst/>
            <a:gdLst/>
            <a:ahLst/>
            <a:cxnLst/>
            <a:rect l="l" t="t" r="r" b="b"/>
            <a:pathLst>
              <a:path w="564515" h="389254">
                <a:moveTo>
                  <a:pt x="0" y="111054"/>
                </a:moveTo>
                <a:lnTo>
                  <a:pt x="230903" y="388763"/>
                </a:lnTo>
                <a:lnTo>
                  <a:pt x="335835" y="266285"/>
                </a:lnTo>
                <a:lnTo>
                  <a:pt x="230903" y="266285"/>
                </a:lnTo>
                <a:lnTo>
                  <a:pt x="0" y="111054"/>
                </a:lnTo>
                <a:close/>
              </a:path>
              <a:path w="564515" h="389254">
                <a:moveTo>
                  <a:pt x="563972" y="0"/>
                </a:moveTo>
                <a:lnTo>
                  <a:pt x="230903" y="266285"/>
                </a:lnTo>
                <a:lnTo>
                  <a:pt x="335835" y="266285"/>
                </a:lnTo>
                <a:lnTo>
                  <a:pt x="563972" y="0"/>
                </a:lnTo>
                <a:close/>
              </a:path>
            </a:pathLst>
          </a:custGeom>
          <a:solidFill>
            <a:srgbClr val="58B9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38169" y="5563039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501" y="0"/>
                </a:moveTo>
                <a:lnTo>
                  <a:pt x="161524" y="5543"/>
                </a:lnTo>
                <a:lnTo>
                  <a:pt x="117450" y="21327"/>
                </a:lnTo>
                <a:lnTo>
                  <a:pt x="78548" y="46084"/>
                </a:lnTo>
                <a:lnTo>
                  <a:pt x="46084" y="78548"/>
                </a:lnTo>
                <a:lnTo>
                  <a:pt x="21327" y="117450"/>
                </a:lnTo>
                <a:lnTo>
                  <a:pt x="5543" y="161524"/>
                </a:lnTo>
                <a:lnTo>
                  <a:pt x="0" y="209501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209501" y="0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38169" y="6377152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01" y="0"/>
                </a:moveTo>
                <a:lnTo>
                  <a:pt x="161524" y="5542"/>
                </a:lnTo>
                <a:lnTo>
                  <a:pt x="117450" y="21325"/>
                </a:lnTo>
                <a:lnTo>
                  <a:pt x="78548" y="46081"/>
                </a:lnTo>
                <a:lnTo>
                  <a:pt x="46084" y="78544"/>
                </a:lnTo>
                <a:lnTo>
                  <a:pt x="21327" y="117446"/>
                </a:lnTo>
                <a:lnTo>
                  <a:pt x="5543" y="161521"/>
                </a:lnTo>
                <a:lnTo>
                  <a:pt x="0" y="209501"/>
                </a:lnTo>
                <a:lnTo>
                  <a:pt x="5543" y="257478"/>
                </a:lnTo>
                <a:lnTo>
                  <a:pt x="21327" y="301551"/>
                </a:lnTo>
                <a:lnTo>
                  <a:pt x="46084" y="340454"/>
                </a:lnTo>
                <a:lnTo>
                  <a:pt x="78548" y="372918"/>
                </a:lnTo>
                <a:lnTo>
                  <a:pt x="117450" y="397675"/>
                </a:lnTo>
                <a:lnTo>
                  <a:pt x="161524" y="413459"/>
                </a:lnTo>
                <a:lnTo>
                  <a:pt x="209501" y="419002"/>
                </a:lnTo>
                <a:lnTo>
                  <a:pt x="257478" y="413459"/>
                </a:lnTo>
                <a:lnTo>
                  <a:pt x="301551" y="397675"/>
                </a:lnTo>
                <a:lnTo>
                  <a:pt x="340454" y="372918"/>
                </a:lnTo>
                <a:lnTo>
                  <a:pt x="357194" y="356177"/>
                </a:lnTo>
                <a:lnTo>
                  <a:pt x="209501" y="356177"/>
                </a:lnTo>
                <a:lnTo>
                  <a:pt x="163190" y="348687"/>
                </a:lnTo>
                <a:lnTo>
                  <a:pt x="122932" y="327840"/>
                </a:lnTo>
                <a:lnTo>
                  <a:pt x="91162" y="296070"/>
                </a:lnTo>
                <a:lnTo>
                  <a:pt x="70315" y="255812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357198" y="62825"/>
                </a:lnTo>
                <a:lnTo>
                  <a:pt x="340454" y="46081"/>
                </a:lnTo>
                <a:lnTo>
                  <a:pt x="301551" y="21325"/>
                </a:lnTo>
                <a:lnTo>
                  <a:pt x="257478" y="5542"/>
                </a:lnTo>
                <a:lnTo>
                  <a:pt x="209501" y="0"/>
                </a:lnTo>
                <a:close/>
              </a:path>
              <a:path w="419100" h="419100">
                <a:moveTo>
                  <a:pt x="357198" y="62825"/>
                </a:moveTo>
                <a:lnTo>
                  <a:pt x="209501" y="62825"/>
                </a:lnTo>
                <a:lnTo>
                  <a:pt x="255812" y="70315"/>
                </a:lnTo>
                <a:lnTo>
                  <a:pt x="296070" y="91162"/>
                </a:lnTo>
                <a:lnTo>
                  <a:pt x="327840" y="122932"/>
                </a:lnTo>
                <a:lnTo>
                  <a:pt x="348687" y="163190"/>
                </a:lnTo>
                <a:lnTo>
                  <a:pt x="356177" y="209501"/>
                </a:lnTo>
                <a:lnTo>
                  <a:pt x="348687" y="255812"/>
                </a:lnTo>
                <a:lnTo>
                  <a:pt x="327840" y="296070"/>
                </a:lnTo>
                <a:lnTo>
                  <a:pt x="296070" y="327840"/>
                </a:lnTo>
                <a:lnTo>
                  <a:pt x="255812" y="348687"/>
                </a:lnTo>
                <a:lnTo>
                  <a:pt x="209501" y="356177"/>
                </a:lnTo>
                <a:lnTo>
                  <a:pt x="357194" y="356177"/>
                </a:lnTo>
                <a:lnTo>
                  <a:pt x="372918" y="340454"/>
                </a:lnTo>
                <a:lnTo>
                  <a:pt x="397675" y="301551"/>
                </a:lnTo>
                <a:lnTo>
                  <a:pt x="413459" y="257478"/>
                </a:lnTo>
                <a:lnTo>
                  <a:pt x="419002" y="209501"/>
                </a:lnTo>
                <a:lnTo>
                  <a:pt x="413459" y="161521"/>
                </a:lnTo>
                <a:lnTo>
                  <a:pt x="397675" y="117446"/>
                </a:lnTo>
                <a:lnTo>
                  <a:pt x="372918" y="78544"/>
                </a:lnTo>
                <a:lnTo>
                  <a:pt x="357198" y="62825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16755" y="6290541"/>
            <a:ext cx="564515" cy="389255"/>
          </a:xfrm>
          <a:custGeom>
            <a:avLst/>
            <a:gdLst/>
            <a:ahLst/>
            <a:cxnLst/>
            <a:rect l="l" t="t" r="r" b="b"/>
            <a:pathLst>
              <a:path w="564515" h="389254">
                <a:moveTo>
                  <a:pt x="0" y="111054"/>
                </a:moveTo>
                <a:lnTo>
                  <a:pt x="230903" y="388763"/>
                </a:lnTo>
                <a:lnTo>
                  <a:pt x="335835" y="266285"/>
                </a:lnTo>
                <a:lnTo>
                  <a:pt x="230903" y="266285"/>
                </a:lnTo>
                <a:lnTo>
                  <a:pt x="0" y="111054"/>
                </a:lnTo>
                <a:close/>
              </a:path>
              <a:path w="564515" h="389254">
                <a:moveTo>
                  <a:pt x="563972" y="0"/>
                </a:moveTo>
                <a:lnTo>
                  <a:pt x="230903" y="266285"/>
                </a:lnTo>
                <a:lnTo>
                  <a:pt x="335835" y="266285"/>
                </a:lnTo>
                <a:lnTo>
                  <a:pt x="563972" y="0"/>
                </a:lnTo>
                <a:close/>
              </a:path>
            </a:pathLst>
          </a:custGeom>
          <a:solidFill>
            <a:srgbClr val="58B9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38169" y="6377151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501" y="0"/>
                </a:moveTo>
                <a:lnTo>
                  <a:pt x="161524" y="5543"/>
                </a:lnTo>
                <a:lnTo>
                  <a:pt x="117450" y="21327"/>
                </a:lnTo>
                <a:lnTo>
                  <a:pt x="78548" y="46084"/>
                </a:lnTo>
                <a:lnTo>
                  <a:pt x="46084" y="78548"/>
                </a:lnTo>
                <a:lnTo>
                  <a:pt x="21327" y="117450"/>
                </a:lnTo>
                <a:lnTo>
                  <a:pt x="5543" y="161524"/>
                </a:lnTo>
                <a:lnTo>
                  <a:pt x="0" y="209501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209501" y="0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38229" y="7184281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01" y="0"/>
                </a:moveTo>
                <a:lnTo>
                  <a:pt x="161524" y="5542"/>
                </a:lnTo>
                <a:lnTo>
                  <a:pt x="117450" y="21325"/>
                </a:lnTo>
                <a:lnTo>
                  <a:pt x="78548" y="46081"/>
                </a:lnTo>
                <a:lnTo>
                  <a:pt x="46084" y="78544"/>
                </a:lnTo>
                <a:lnTo>
                  <a:pt x="21327" y="117446"/>
                </a:lnTo>
                <a:lnTo>
                  <a:pt x="5543" y="161521"/>
                </a:lnTo>
                <a:lnTo>
                  <a:pt x="0" y="209501"/>
                </a:lnTo>
                <a:lnTo>
                  <a:pt x="5543" y="257478"/>
                </a:lnTo>
                <a:lnTo>
                  <a:pt x="21327" y="301551"/>
                </a:lnTo>
                <a:lnTo>
                  <a:pt x="46084" y="340454"/>
                </a:lnTo>
                <a:lnTo>
                  <a:pt x="78548" y="372918"/>
                </a:lnTo>
                <a:lnTo>
                  <a:pt x="117450" y="397675"/>
                </a:lnTo>
                <a:lnTo>
                  <a:pt x="161524" y="413459"/>
                </a:lnTo>
                <a:lnTo>
                  <a:pt x="209501" y="419002"/>
                </a:lnTo>
                <a:lnTo>
                  <a:pt x="257478" y="413459"/>
                </a:lnTo>
                <a:lnTo>
                  <a:pt x="301551" y="397675"/>
                </a:lnTo>
                <a:lnTo>
                  <a:pt x="340454" y="372918"/>
                </a:lnTo>
                <a:lnTo>
                  <a:pt x="357194" y="356177"/>
                </a:lnTo>
                <a:lnTo>
                  <a:pt x="209501" y="356177"/>
                </a:lnTo>
                <a:lnTo>
                  <a:pt x="163190" y="348687"/>
                </a:lnTo>
                <a:lnTo>
                  <a:pt x="122932" y="327840"/>
                </a:lnTo>
                <a:lnTo>
                  <a:pt x="91162" y="296070"/>
                </a:lnTo>
                <a:lnTo>
                  <a:pt x="70315" y="255812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357198" y="62825"/>
                </a:lnTo>
                <a:lnTo>
                  <a:pt x="340454" y="46081"/>
                </a:lnTo>
                <a:lnTo>
                  <a:pt x="301551" y="21325"/>
                </a:lnTo>
                <a:lnTo>
                  <a:pt x="257478" y="5542"/>
                </a:lnTo>
                <a:lnTo>
                  <a:pt x="209501" y="0"/>
                </a:lnTo>
                <a:close/>
              </a:path>
              <a:path w="419100" h="419100">
                <a:moveTo>
                  <a:pt x="357198" y="62825"/>
                </a:moveTo>
                <a:lnTo>
                  <a:pt x="209501" y="62825"/>
                </a:lnTo>
                <a:lnTo>
                  <a:pt x="255812" y="70315"/>
                </a:lnTo>
                <a:lnTo>
                  <a:pt x="296070" y="91162"/>
                </a:lnTo>
                <a:lnTo>
                  <a:pt x="327840" y="122932"/>
                </a:lnTo>
                <a:lnTo>
                  <a:pt x="348687" y="163190"/>
                </a:lnTo>
                <a:lnTo>
                  <a:pt x="356177" y="209501"/>
                </a:lnTo>
                <a:lnTo>
                  <a:pt x="348687" y="255812"/>
                </a:lnTo>
                <a:lnTo>
                  <a:pt x="327840" y="296070"/>
                </a:lnTo>
                <a:lnTo>
                  <a:pt x="296070" y="327840"/>
                </a:lnTo>
                <a:lnTo>
                  <a:pt x="255812" y="348687"/>
                </a:lnTo>
                <a:lnTo>
                  <a:pt x="209501" y="356177"/>
                </a:lnTo>
                <a:lnTo>
                  <a:pt x="357194" y="356177"/>
                </a:lnTo>
                <a:lnTo>
                  <a:pt x="372918" y="340454"/>
                </a:lnTo>
                <a:lnTo>
                  <a:pt x="397675" y="301551"/>
                </a:lnTo>
                <a:lnTo>
                  <a:pt x="413459" y="257478"/>
                </a:lnTo>
                <a:lnTo>
                  <a:pt x="419002" y="209501"/>
                </a:lnTo>
                <a:lnTo>
                  <a:pt x="413459" y="161521"/>
                </a:lnTo>
                <a:lnTo>
                  <a:pt x="397675" y="117446"/>
                </a:lnTo>
                <a:lnTo>
                  <a:pt x="372918" y="78544"/>
                </a:lnTo>
                <a:lnTo>
                  <a:pt x="357198" y="62825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16816" y="7097672"/>
            <a:ext cx="564515" cy="389255"/>
          </a:xfrm>
          <a:custGeom>
            <a:avLst/>
            <a:gdLst/>
            <a:ahLst/>
            <a:cxnLst/>
            <a:rect l="l" t="t" r="r" b="b"/>
            <a:pathLst>
              <a:path w="564515" h="389254">
                <a:moveTo>
                  <a:pt x="0" y="111054"/>
                </a:moveTo>
                <a:lnTo>
                  <a:pt x="230903" y="388763"/>
                </a:lnTo>
                <a:lnTo>
                  <a:pt x="335835" y="266285"/>
                </a:lnTo>
                <a:lnTo>
                  <a:pt x="230903" y="266285"/>
                </a:lnTo>
                <a:lnTo>
                  <a:pt x="0" y="111054"/>
                </a:lnTo>
                <a:close/>
              </a:path>
              <a:path w="564515" h="389254">
                <a:moveTo>
                  <a:pt x="563972" y="0"/>
                </a:moveTo>
                <a:lnTo>
                  <a:pt x="230903" y="266285"/>
                </a:lnTo>
                <a:lnTo>
                  <a:pt x="335835" y="266285"/>
                </a:lnTo>
                <a:lnTo>
                  <a:pt x="563972" y="0"/>
                </a:lnTo>
                <a:close/>
              </a:path>
            </a:pathLst>
          </a:custGeom>
          <a:solidFill>
            <a:srgbClr val="58B9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038231" y="7184280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501" y="0"/>
                </a:moveTo>
                <a:lnTo>
                  <a:pt x="161524" y="5543"/>
                </a:lnTo>
                <a:lnTo>
                  <a:pt x="117450" y="21327"/>
                </a:lnTo>
                <a:lnTo>
                  <a:pt x="78548" y="46084"/>
                </a:lnTo>
                <a:lnTo>
                  <a:pt x="46084" y="78548"/>
                </a:lnTo>
                <a:lnTo>
                  <a:pt x="21327" y="117450"/>
                </a:lnTo>
                <a:lnTo>
                  <a:pt x="5543" y="161524"/>
                </a:lnTo>
                <a:lnTo>
                  <a:pt x="0" y="209501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209501" y="0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038229" y="7992284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01" y="0"/>
                </a:moveTo>
                <a:lnTo>
                  <a:pt x="161524" y="5542"/>
                </a:lnTo>
                <a:lnTo>
                  <a:pt x="117450" y="21325"/>
                </a:lnTo>
                <a:lnTo>
                  <a:pt x="78548" y="46081"/>
                </a:lnTo>
                <a:lnTo>
                  <a:pt x="46084" y="78544"/>
                </a:lnTo>
                <a:lnTo>
                  <a:pt x="21327" y="117446"/>
                </a:lnTo>
                <a:lnTo>
                  <a:pt x="5543" y="161521"/>
                </a:lnTo>
                <a:lnTo>
                  <a:pt x="0" y="209501"/>
                </a:lnTo>
                <a:lnTo>
                  <a:pt x="5543" y="257478"/>
                </a:lnTo>
                <a:lnTo>
                  <a:pt x="21327" y="301551"/>
                </a:lnTo>
                <a:lnTo>
                  <a:pt x="46084" y="340454"/>
                </a:lnTo>
                <a:lnTo>
                  <a:pt x="78548" y="372918"/>
                </a:lnTo>
                <a:lnTo>
                  <a:pt x="117450" y="397675"/>
                </a:lnTo>
                <a:lnTo>
                  <a:pt x="161524" y="413459"/>
                </a:lnTo>
                <a:lnTo>
                  <a:pt x="209501" y="419002"/>
                </a:lnTo>
                <a:lnTo>
                  <a:pt x="257478" y="413459"/>
                </a:lnTo>
                <a:lnTo>
                  <a:pt x="301551" y="397675"/>
                </a:lnTo>
                <a:lnTo>
                  <a:pt x="340454" y="372918"/>
                </a:lnTo>
                <a:lnTo>
                  <a:pt x="357194" y="356177"/>
                </a:lnTo>
                <a:lnTo>
                  <a:pt x="209501" y="356177"/>
                </a:lnTo>
                <a:lnTo>
                  <a:pt x="163190" y="348687"/>
                </a:lnTo>
                <a:lnTo>
                  <a:pt x="122932" y="327840"/>
                </a:lnTo>
                <a:lnTo>
                  <a:pt x="91162" y="296070"/>
                </a:lnTo>
                <a:lnTo>
                  <a:pt x="70315" y="255812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357198" y="62825"/>
                </a:lnTo>
                <a:lnTo>
                  <a:pt x="340454" y="46081"/>
                </a:lnTo>
                <a:lnTo>
                  <a:pt x="301551" y="21325"/>
                </a:lnTo>
                <a:lnTo>
                  <a:pt x="257478" y="5542"/>
                </a:lnTo>
                <a:lnTo>
                  <a:pt x="209501" y="0"/>
                </a:lnTo>
                <a:close/>
              </a:path>
              <a:path w="419100" h="419100">
                <a:moveTo>
                  <a:pt x="357198" y="62825"/>
                </a:moveTo>
                <a:lnTo>
                  <a:pt x="209501" y="62825"/>
                </a:lnTo>
                <a:lnTo>
                  <a:pt x="255812" y="70315"/>
                </a:lnTo>
                <a:lnTo>
                  <a:pt x="296070" y="91162"/>
                </a:lnTo>
                <a:lnTo>
                  <a:pt x="327840" y="122932"/>
                </a:lnTo>
                <a:lnTo>
                  <a:pt x="348687" y="163190"/>
                </a:lnTo>
                <a:lnTo>
                  <a:pt x="356177" y="209501"/>
                </a:lnTo>
                <a:lnTo>
                  <a:pt x="348687" y="255812"/>
                </a:lnTo>
                <a:lnTo>
                  <a:pt x="327840" y="296070"/>
                </a:lnTo>
                <a:lnTo>
                  <a:pt x="296070" y="327840"/>
                </a:lnTo>
                <a:lnTo>
                  <a:pt x="255812" y="348687"/>
                </a:lnTo>
                <a:lnTo>
                  <a:pt x="209501" y="356177"/>
                </a:lnTo>
                <a:lnTo>
                  <a:pt x="357194" y="356177"/>
                </a:lnTo>
                <a:lnTo>
                  <a:pt x="372918" y="340454"/>
                </a:lnTo>
                <a:lnTo>
                  <a:pt x="397675" y="301551"/>
                </a:lnTo>
                <a:lnTo>
                  <a:pt x="413459" y="257478"/>
                </a:lnTo>
                <a:lnTo>
                  <a:pt x="419002" y="209501"/>
                </a:lnTo>
                <a:lnTo>
                  <a:pt x="413459" y="161521"/>
                </a:lnTo>
                <a:lnTo>
                  <a:pt x="397675" y="117446"/>
                </a:lnTo>
                <a:lnTo>
                  <a:pt x="372918" y="78544"/>
                </a:lnTo>
                <a:lnTo>
                  <a:pt x="357198" y="62825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016816" y="7905674"/>
            <a:ext cx="564515" cy="389255"/>
          </a:xfrm>
          <a:custGeom>
            <a:avLst/>
            <a:gdLst/>
            <a:ahLst/>
            <a:cxnLst/>
            <a:rect l="l" t="t" r="r" b="b"/>
            <a:pathLst>
              <a:path w="564515" h="389254">
                <a:moveTo>
                  <a:pt x="0" y="111054"/>
                </a:moveTo>
                <a:lnTo>
                  <a:pt x="230903" y="388763"/>
                </a:lnTo>
                <a:lnTo>
                  <a:pt x="335835" y="266285"/>
                </a:lnTo>
                <a:lnTo>
                  <a:pt x="230903" y="266285"/>
                </a:lnTo>
                <a:lnTo>
                  <a:pt x="0" y="111054"/>
                </a:lnTo>
                <a:close/>
              </a:path>
              <a:path w="564515" h="389254">
                <a:moveTo>
                  <a:pt x="563972" y="0"/>
                </a:moveTo>
                <a:lnTo>
                  <a:pt x="230903" y="266285"/>
                </a:lnTo>
                <a:lnTo>
                  <a:pt x="335835" y="266285"/>
                </a:lnTo>
                <a:lnTo>
                  <a:pt x="563972" y="0"/>
                </a:lnTo>
                <a:close/>
              </a:path>
            </a:pathLst>
          </a:custGeom>
          <a:solidFill>
            <a:srgbClr val="58B9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038231" y="7992284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501" y="0"/>
                </a:moveTo>
                <a:lnTo>
                  <a:pt x="161524" y="5543"/>
                </a:lnTo>
                <a:lnTo>
                  <a:pt x="117450" y="21327"/>
                </a:lnTo>
                <a:lnTo>
                  <a:pt x="78548" y="46084"/>
                </a:lnTo>
                <a:lnTo>
                  <a:pt x="46084" y="78548"/>
                </a:lnTo>
                <a:lnTo>
                  <a:pt x="21327" y="117450"/>
                </a:lnTo>
                <a:lnTo>
                  <a:pt x="5543" y="161524"/>
                </a:lnTo>
                <a:lnTo>
                  <a:pt x="0" y="209501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209501" y="0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spc="55" dirty="0"/>
              <a:t>CORAL-CLUB.COM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Presentation_Banzai_Bar_Image-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spc="55" dirty="0">
                <a:solidFill>
                  <a:srgbClr val="FFFFFF"/>
                </a:solidFill>
              </a:rPr>
              <a:t>CORAL-CLUB.COM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3426481" y="4546007"/>
            <a:ext cx="13251137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95440">
              <a:lnSpc>
                <a:spcPct val="100000"/>
              </a:lnSpc>
            </a:pPr>
            <a:r>
              <a:rPr spc="1075" dirty="0">
                <a:solidFill>
                  <a:srgbClr val="FFFFFF"/>
                </a:solidFill>
              </a:rPr>
              <a:t>SM</a:t>
            </a:r>
            <a:r>
              <a:rPr spc="1050" dirty="0">
                <a:solidFill>
                  <a:srgbClr val="FFFFFF"/>
                </a:solidFill>
              </a:rPr>
              <a:t>AR</a:t>
            </a:r>
            <a:r>
              <a:rPr spc="1040" dirty="0">
                <a:solidFill>
                  <a:srgbClr val="FFFFFF"/>
                </a:solidFill>
              </a:rPr>
              <a:t>TFOO</a:t>
            </a:r>
            <a:r>
              <a:rPr spc="515" dirty="0">
                <a:solidFill>
                  <a:srgbClr val="FFFFFF"/>
                </a:solidFill>
              </a:rPr>
              <a:t>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109813" y="5907487"/>
            <a:ext cx="6495415" cy="502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" b="1" spc="-45" dirty="0">
                <a:solidFill>
                  <a:srgbClr val="FFFFFF"/>
                </a:solidFill>
                <a:latin typeface="Arial"/>
                <a:cs typeface="Arial"/>
              </a:rPr>
              <a:t>от </a:t>
            </a:r>
            <a:r>
              <a:rPr sz="3300" b="1" spc="-5" dirty="0">
                <a:solidFill>
                  <a:srgbClr val="FFFFFF"/>
                </a:solidFill>
                <a:latin typeface="Arial"/>
                <a:cs typeface="Arial"/>
              </a:rPr>
              <a:t>Coral Club - </a:t>
            </a:r>
            <a:r>
              <a:rPr sz="3300" b="1" spc="-10" dirty="0">
                <a:solidFill>
                  <a:srgbClr val="FFFFFF"/>
                </a:solidFill>
                <a:latin typeface="Arial"/>
                <a:cs typeface="Arial"/>
              </a:rPr>
              <a:t>верное</a:t>
            </a:r>
            <a:r>
              <a:rPr sz="33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5" dirty="0">
                <a:solidFill>
                  <a:srgbClr val="FFFFFF"/>
                </a:solidFill>
                <a:latin typeface="Arial"/>
                <a:cs typeface="Arial"/>
              </a:rPr>
              <a:t>решение</a:t>
            </a:r>
            <a:endParaRPr sz="33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Изображение 27" descr="Presentation_Banzai_Bar_Image-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8326233" y="3108213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01" y="0"/>
                </a:moveTo>
                <a:lnTo>
                  <a:pt x="161524" y="5542"/>
                </a:lnTo>
                <a:lnTo>
                  <a:pt x="117450" y="21325"/>
                </a:lnTo>
                <a:lnTo>
                  <a:pt x="78548" y="46081"/>
                </a:lnTo>
                <a:lnTo>
                  <a:pt x="46084" y="78544"/>
                </a:lnTo>
                <a:lnTo>
                  <a:pt x="21327" y="117446"/>
                </a:lnTo>
                <a:lnTo>
                  <a:pt x="5543" y="161521"/>
                </a:lnTo>
                <a:lnTo>
                  <a:pt x="0" y="209501"/>
                </a:lnTo>
                <a:lnTo>
                  <a:pt x="5543" y="257478"/>
                </a:lnTo>
                <a:lnTo>
                  <a:pt x="21327" y="301551"/>
                </a:lnTo>
                <a:lnTo>
                  <a:pt x="46084" y="340454"/>
                </a:lnTo>
                <a:lnTo>
                  <a:pt x="78548" y="372918"/>
                </a:lnTo>
                <a:lnTo>
                  <a:pt x="117450" y="397675"/>
                </a:lnTo>
                <a:lnTo>
                  <a:pt x="161524" y="413459"/>
                </a:lnTo>
                <a:lnTo>
                  <a:pt x="209501" y="419002"/>
                </a:lnTo>
                <a:lnTo>
                  <a:pt x="257478" y="413459"/>
                </a:lnTo>
                <a:lnTo>
                  <a:pt x="301551" y="397675"/>
                </a:lnTo>
                <a:lnTo>
                  <a:pt x="340454" y="372918"/>
                </a:lnTo>
                <a:lnTo>
                  <a:pt x="357194" y="356177"/>
                </a:lnTo>
                <a:lnTo>
                  <a:pt x="209501" y="356177"/>
                </a:lnTo>
                <a:lnTo>
                  <a:pt x="163190" y="348687"/>
                </a:lnTo>
                <a:lnTo>
                  <a:pt x="122932" y="327840"/>
                </a:lnTo>
                <a:lnTo>
                  <a:pt x="91162" y="296070"/>
                </a:lnTo>
                <a:lnTo>
                  <a:pt x="70315" y="255812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357198" y="62825"/>
                </a:lnTo>
                <a:lnTo>
                  <a:pt x="340454" y="46081"/>
                </a:lnTo>
                <a:lnTo>
                  <a:pt x="301551" y="21325"/>
                </a:lnTo>
                <a:lnTo>
                  <a:pt x="257478" y="5542"/>
                </a:lnTo>
                <a:lnTo>
                  <a:pt x="209501" y="0"/>
                </a:lnTo>
                <a:close/>
              </a:path>
              <a:path w="419100" h="419100">
                <a:moveTo>
                  <a:pt x="357198" y="62825"/>
                </a:moveTo>
                <a:lnTo>
                  <a:pt x="209501" y="62825"/>
                </a:lnTo>
                <a:lnTo>
                  <a:pt x="255812" y="70315"/>
                </a:lnTo>
                <a:lnTo>
                  <a:pt x="296070" y="91162"/>
                </a:lnTo>
                <a:lnTo>
                  <a:pt x="327840" y="122932"/>
                </a:lnTo>
                <a:lnTo>
                  <a:pt x="348687" y="163190"/>
                </a:lnTo>
                <a:lnTo>
                  <a:pt x="356177" y="209501"/>
                </a:lnTo>
                <a:lnTo>
                  <a:pt x="348687" y="255812"/>
                </a:lnTo>
                <a:lnTo>
                  <a:pt x="327840" y="296070"/>
                </a:lnTo>
                <a:lnTo>
                  <a:pt x="296070" y="327840"/>
                </a:lnTo>
                <a:lnTo>
                  <a:pt x="255812" y="348687"/>
                </a:lnTo>
                <a:lnTo>
                  <a:pt x="209501" y="356177"/>
                </a:lnTo>
                <a:lnTo>
                  <a:pt x="357194" y="356177"/>
                </a:lnTo>
                <a:lnTo>
                  <a:pt x="372918" y="340454"/>
                </a:lnTo>
                <a:lnTo>
                  <a:pt x="397675" y="301551"/>
                </a:lnTo>
                <a:lnTo>
                  <a:pt x="413459" y="257478"/>
                </a:lnTo>
                <a:lnTo>
                  <a:pt x="419002" y="209501"/>
                </a:lnTo>
                <a:lnTo>
                  <a:pt x="413459" y="161521"/>
                </a:lnTo>
                <a:lnTo>
                  <a:pt x="397675" y="117446"/>
                </a:lnTo>
                <a:lnTo>
                  <a:pt x="372918" y="78544"/>
                </a:lnTo>
                <a:lnTo>
                  <a:pt x="357198" y="62825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04820" y="3021603"/>
            <a:ext cx="564515" cy="389255"/>
          </a:xfrm>
          <a:custGeom>
            <a:avLst/>
            <a:gdLst/>
            <a:ahLst/>
            <a:cxnLst/>
            <a:rect l="l" t="t" r="r" b="b"/>
            <a:pathLst>
              <a:path w="564515" h="389254">
                <a:moveTo>
                  <a:pt x="0" y="111054"/>
                </a:moveTo>
                <a:lnTo>
                  <a:pt x="230903" y="388763"/>
                </a:lnTo>
                <a:lnTo>
                  <a:pt x="335835" y="266285"/>
                </a:lnTo>
                <a:lnTo>
                  <a:pt x="230903" y="266285"/>
                </a:lnTo>
                <a:lnTo>
                  <a:pt x="0" y="111054"/>
                </a:lnTo>
                <a:close/>
              </a:path>
              <a:path w="564515" h="389254">
                <a:moveTo>
                  <a:pt x="563972" y="0"/>
                </a:moveTo>
                <a:lnTo>
                  <a:pt x="230903" y="266285"/>
                </a:lnTo>
                <a:lnTo>
                  <a:pt x="335835" y="266285"/>
                </a:lnTo>
                <a:lnTo>
                  <a:pt x="563972" y="0"/>
                </a:lnTo>
                <a:close/>
              </a:path>
            </a:pathLst>
          </a:custGeom>
          <a:solidFill>
            <a:srgbClr val="58B9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26235" y="3108212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501" y="0"/>
                </a:moveTo>
                <a:lnTo>
                  <a:pt x="161524" y="5543"/>
                </a:lnTo>
                <a:lnTo>
                  <a:pt x="117450" y="21327"/>
                </a:lnTo>
                <a:lnTo>
                  <a:pt x="78548" y="46084"/>
                </a:lnTo>
                <a:lnTo>
                  <a:pt x="46084" y="78548"/>
                </a:lnTo>
                <a:lnTo>
                  <a:pt x="21327" y="117450"/>
                </a:lnTo>
                <a:lnTo>
                  <a:pt x="5543" y="161524"/>
                </a:lnTo>
                <a:lnTo>
                  <a:pt x="0" y="209501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209501" y="0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26233" y="4121284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01" y="0"/>
                </a:moveTo>
                <a:lnTo>
                  <a:pt x="161524" y="5542"/>
                </a:lnTo>
                <a:lnTo>
                  <a:pt x="117450" y="21325"/>
                </a:lnTo>
                <a:lnTo>
                  <a:pt x="78548" y="46081"/>
                </a:lnTo>
                <a:lnTo>
                  <a:pt x="46084" y="78544"/>
                </a:lnTo>
                <a:lnTo>
                  <a:pt x="21327" y="117446"/>
                </a:lnTo>
                <a:lnTo>
                  <a:pt x="5543" y="161521"/>
                </a:lnTo>
                <a:lnTo>
                  <a:pt x="0" y="209501"/>
                </a:lnTo>
                <a:lnTo>
                  <a:pt x="5543" y="257478"/>
                </a:lnTo>
                <a:lnTo>
                  <a:pt x="21327" y="301551"/>
                </a:lnTo>
                <a:lnTo>
                  <a:pt x="46084" y="340454"/>
                </a:lnTo>
                <a:lnTo>
                  <a:pt x="78548" y="372918"/>
                </a:lnTo>
                <a:lnTo>
                  <a:pt x="117450" y="397675"/>
                </a:lnTo>
                <a:lnTo>
                  <a:pt x="161524" y="413459"/>
                </a:lnTo>
                <a:lnTo>
                  <a:pt x="209501" y="419002"/>
                </a:lnTo>
                <a:lnTo>
                  <a:pt x="257478" y="413459"/>
                </a:lnTo>
                <a:lnTo>
                  <a:pt x="301551" y="397675"/>
                </a:lnTo>
                <a:lnTo>
                  <a:pt x="340454" y="372918"/>
                </a:lnTo>
                <a:lnTo>
                  <a:pt x="357194" y="356177"/>
                </a:lnTo>
                <a:lnTo>
                  <a:pt x="209501" y="356177"/>
                </a:lnTo>
                <a:lnTo>
                  <a:pt x="163190" y="348687"/>
                </a:lnTo>
                <a:lnTo>
                  <a:pt x="122932" y="327840"/>
                </a:lnTo>
                <a:lnTo>
                  <a:pt x="91162" y="296070"/>
                </a:lnTo>
                <a:lnTo>
                  <a:pt x="70315" y="255812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357198" y="62825"/>
                </a:lnTo>
                <a:lnTo>
                  <a:pt x="340454" y="46081"/>
                </a:lnTo>
                <a:lnTo>
                  <a:pt x="301551" y="21325"/>
                </a:lnTo>
                <a:lnTo>
                  <a:pt x="257478" y="5542"/>
                </a:lnTo>
                <a:lnTo>
                  <a:pt x="209501" y="0"/>
                </a:lnTo>
                <a:close/>
              </a:path>
              <a:path w="419100" h="419100">
                <a:moveTo>
                  <a:pt x="357198" y="62825"/>
                </a:moveTo>
                <a:lnTo>
                  <a:pt x="209501" y="62825"/>
                </a:lnTo>
                <a:lnTo>
                  <a:pt x="255812" y="70315"/>
                </a:lnTo>
                <a:lnTo>
                  <a:pt x="296070" y="91162"/>
                </a:lnTo>
                <a:lnTo>
                  <a:pt x="327840" y="122932"/>
                </a:lnTo>
                <a:lnTo>
                  <a:pt x="348687" y="163190"/>
                </a:lnTo>
                <a:lnTo>
                  <a:pt x="356177" y="209501"/>
                </a:lnTo>
                <a:lnTo>
                  <a:pt x="348687" y="255812"/>
                </a:lnTo>
                <a:lnTo>
                  <a:pt x="327840" y="296070"/>
                </a:lnTo>
                <a:lnTo>
                  <a:pt x="296070" y="327840"/>
                </a:lnTo>
                <a:lnTo>
                  <a:pt x="255812" y="348687"/>
                </a:lnTo>
                <a:lnTo>
                  <a:pt x="209501" y="356177"/>
                </a:lnTo>
                <a:lnTo>
                  <a:pt x="357194" y="356177"/>
                </a:lnTo>
                <a:lnTo>
                  <a:pt x="372918" y="340454"/>
                </a:lnTo>
                <a:lnTo>
                  <a:pt x="397675" y="301551"/>
                </a:lnTo>
                <a:lnTo>
                  <a:pt x="413459" y="257478"/>
                </a:lnTo>
                <a:lnTo>
                  <a:pt x="419002" y="209501"/>
                </a:lnTo>
                <a:lnTo>
                  <a:pt x="413459" y="161521"/>
                </a:lnTo>
                <a:lnTo>
                  <a:pt x="397675" y="117446"/>
                </a:lnTo>
                <a:lnTo>
                  <a:pt x="372918" y="78544"/>
                </a:lnTo>
                <a:lnTo>
                  <a:pt x="357198" y="62825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04820" y="4034673"/>
            <a:ext cx="564515" cy="389255"/>
          </a:xfrm>
          <a:custGeom>
            <a:avLst/>
            <a:gdLst/>
            <a:ahLst/>
            <a:cxnLst/>
            <a:rect l="l" t="t" r="r" b="b"/>
            <a:pathLst>
              <a:path w="564515" h="389254">
                <a:moveTo>
                  <a:pt x="0" y="111054"/>
                </a:moveTo>
                <a:lnTo>
                  <a:pt x="230903" y="388763"/>
                </a:lnTo>
                <a:lnTo>
                  <a:pt x="335835" y="266285"/>
                </a:lnTo>
                <a:lnTo>
                  <a:pt x="230903" y="266285"/>
                </a:lnTo>
                <a:lnTo>
                  <a:pt x="0" y="111054"/>
                </a:lnTo>
                <a:close/>
              </a:path>
              <a:path w="564515" h="389254">
                <a:moveTo>
                  <a:pt x="563972" y="0"/>
                </a:moveTo>
                <a:lnTo>
                  <a:pt x="230903" y="266285"/>
                </a:lnTo>
                <a:lnTo>
                  <a:pt x="335835" y="266285"/>
                </a:lnTo>
                <a:lnTo>
                  <a:pt x="563972" y="0"/>
                </a:lnTo>
                <a:close/>
              </a:path>
            </a:pathLst>
          </a:custGeom>
          <a:solidFill>
            <a:srgbClr val="58B9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326235" y="4121282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501" y="0"/>
                </a:moveTo>
                <a:lnTo>
                  <a:pt x="161524" y="5543"/>
                </a:lnTo>
                <a:lnTo>
                  <a:pt x="117450" y="21327"/>
                </a:lnTo>
                <a:lnTo>
                  <a:pt x="78548" y="46084"/>
                </a:lnTo>
                <a:lnTo>
                  <a:pt x="46084" y="78548"/>
                </a:lnTo>
                <a:lnTo>
                  <a:pt x="21327" y="117450"/>
                </a:lnTo>
                <a:lnTo>
                  <a:pt x="5543" y="161524"/>
                </a:lnTo>
                <a:lnTo>
                  <a:pt x="0" y="209501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209501" y="0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26233" y="4739925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01" y="0"/>
                </a:moveTo>
                <a:lnTo>
                  <a:pt x="161524" y="5542"/>
                </a:lnTo>
                <a:lnTo>
                  <a:pt x="117450" y="21325"/>
                </a:lnTo>
                <a:lnTo>
                  <a:pt x="78548" y="46081"/>
                </a:lnTo>
                <a:lnTo>
                  <a:pt x="46084" y="78544"/>
                </a:lnTo>
                <a:lnTo>
                  <a:pt x="21327" y="117446"/>
                </a:lnTo>
                <a:lnTo>
                  <a:pt x="5543" y="161521"/>
                </a:lnTo>
                <a:lnTo>
                  <a:pt x="0" y="209501"/>
                </a:lnTo>
                <a:lnTo>
                  <a:pt x="5543" y="257478"/>
                </a:lnTo>
                <a:lnTo>
                  <a:pt x="21327" y="301551"/>
                </a:lnTo>
                <a:lnTo>
                  <a:pt x="46084" y="340454"/>
                </a:lnTo>
                <a:lnTo>
                  <a:pt x="78548" y="372918"/>
                </a:lnTo>
                <a:lnTo>
                  <a:pt x="117450" y="397675"/>
                </a:lnTo>
                <a:lnTo>
                  <a:pt x="161524" y="413459"/>
                </a:lnTo>
                <a:lnTo>
                  <a:pt x="209501" y="419002"/>
                </a:lnTo>
                <a:lnTo>
                  <a:pt x="257478" y="413459"/>
                </a:lnTo>
                <a:lnTo>
                  <a:pt x="301551" y="397675"/>
                </a:lnTo>
                <a:lnTo>
                  <a:pt x="340454" y="372918"/>
                </a:lnTo>
                <a:lnTo>
                  <a:pt x="357194" y="356177"/>
                </a:lnTo>
                <a:lnTo>
                  <a:pt x="209501" y="356177"/>
                </a:lnTo>
                <a:lnTo>
                  <a:pt x="163190" y="348687"/>
                </a:lnTo>
                <a:lnTo>
                  <a:pt x="122932" y="327840"/>
                </a:lnTo>
                <a:lnTo>
                  <a:pt x="91162" y="296070"/>
                </a:lnTo>
                <a:lnTo>
                  <a:pt x="70315" y="255812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357198" y="62825"/>
                </a:lnTo>
                <a:lnTo>
                  <a:pt x="340454" y="46081"/>
                </a:lnTo>
                <a:lnTo>
                  <a:pt x="301551" y="21325"/>
                </a:lnTo>
                <a:lnTo>
                  <a:pt x="257478" y="5542"/>
                </a:lnTo>
                <a:lnTo>
                  <a:pt x="209501" y="0"/>
                </a:lnTo>
                <a:close/>
              </a:path>
              <a:path w="419100" h="419100">
                <a:moveTo>
                  <a:pt x="357198" y="62825"/>
                </a:moveTo>
                <a:lnTo>
                  <a:pt x="209501" y="62825"/>
                </a:lnTo>
                <a:lnTo>
                  <a:pt x="255812" y="70315"/>
                </a:lnTo>
                <a:lnTo>
                  <a:pt x="296070" y="91162"/>
                </a:lnTo>
                <a:lnTo>
                  <a:pt x="327840" y="122932"/>
                </a:lnTo>
                <a:lnTo>
                  <a:pt x="348687" y="163190"/>
                </a:lnTo>
                <a:lnTo>
                  <a:pt x="356177" y="209501"/>
                </a:lnTo>
                <a:lnTo>
                  <a:pt x="348687" y="255812"/>
                </a:lnTo>
                <a:lnTo>
                  <a:pt x="327840" y="296070"/>
                </a:lnTo>
                <a:lnTo>
                  <a:pt x="296070" y="327840"/>
                </a:lnTo>
                <a:lnTo>
                  <a:pt x="255812" y="348687"/>
                </a:lnTo>
                <a:lnTo>
                  <a:pt x="209501" y="356177"/>
                </a:lnTo>
                <a:lnTo>
                  <a:pt x="357194" y="356177"/>
                </a:lnTo>
                <a:lnTo>
                  <a:pt x="372918" y="340454"/>
                </a:lnTo>
                <a:lnTo>
                  <a:pt x="397675" y="301551"/>
                </a:lnTo>
                <a:lnTo>
                  <a:pt x="413459" y="257478"/>
                </a:lnTo>
                <a:lnTo>
                  <a:pt x="419002" y="209501"/>
                </a:lnTo>
                <a:lnTo>
                  <a:pt x="413459" y="161521"/>
                </a:lnTo>
                <a:lnTo>
                  <a:pt x="397675" y="117446"/>
                </a:lnTo>
                <a:lnTo>
                  <a:pt x="372918" y="78544"/>
                </a:lnTo>
                <a:lnTo>
                  <a:pt x="357198" y="62825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304820" y="4653314"/>
            <a:ext cx="564515" cy="389255"/>
          </a:xfrm>
          <a:custGeom>
            <a:avLst/>
            <a:gdLst/>
            <a:ahLst/>
            <a:cxnLst/>
            <a:rect l="l" t="t" r="r" b="b"/>
            <a:pathLst>
              <a:path w="564515" h="389254">
                <a:moveTo>
                  <a:pt x="0" y="111054"/>
                </a:moveTo>
                <a:lnTo>
                  <a:pt x="230903" y="388763"/>
                </a:lnTo>
                <a:lnTo>
                  <a:pt x="335835" y="266285"/>
                </a:lnTo>
                <a:lnTo>
                  <a:pt x="230903" y="266285"/>
                </a:lnTo>
                <a:lnTo>
                  <a:pt x="0" y="111054"/>
                </a:lnTo>
                <a:close/>
              </a:path>
              <a:path w="564515" h="389254">
                <a:moveTo>
                  <a:pt x="563972" y="0"/>
                </a:moveTo>
                <a:lnTo>
                  <a:pt x="230903" y="266285"/>
                </a:lnTo>
                <a:lnTo>
                  <a:pt x="335835" y="266285"/>
                </a:lnTo>
                <a:lnTo>
                  <a:pt x="563972" y="0"/>
                </a:lnTo>
                <a:close/>
              </a:path>
            </a:pathLst>
          </a:custGeom>
          <a:solidFill>
            <a:srgbClr val="58B9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26235" y="4739923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501" y="0"/>
                </a:moveTo>
                <a:lnTo>
                  <a:pt x="161524" y="5543"/>
                </a:lnTo>
                <a:lnTo>
                  <a:pt x="117450" y="21327"/>
                </a:lnTo>
                <a:lnTo>
                  <a:pt x="78548" y="46084"/>
                </a:lnTo>
                <a:lnTo>
                  <a:pt x="46084" y="78548"/>
                </a:lnTo>
                <a:lnTo>
                  <a:pt x="21327" y="117450"/>
                </a:lnTo>
                <a:lnTo>
                  <a:pt x="5543" y="161524"/>
                </a:lnTo>
                <a:lnTo>
                  <a:pt x="0" y="209501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209501" y="0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326233" y="5736415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01" y="0"/>
                </a:moveTo>
                <a:lnTo>
                  <a:pt x="161524" y="5543"/>
                </a:lnTo>
                <a:lnTo>
                  <a:pt x="117450" y="21327"/>
                </a:lnTo>
                <a:lnTo>
                  <a:pt x="78548" y="46084"/>
                </a:lnTo>
                <a:lnTo>
                  <a:pt x="46084" y="78548"/>
                </a:lnTo>
                <a:lnTo>
                  <a:pt x="21327" y="117450"/>
                </a:lnTo>
                <a:lnTo>
                  <a:pt x="5543" y="161524"/>
                </a:lnTo>
                <a:lnTo>
                  <a:pt x="0" y="209501"/>
                </a:lnTo>
                <a:lnTo>
                  <a:pt x="5543" y="257478"/>
                </a:lnTo>
                <a:lnTo>
                  <a:pt x="21327" y="301551"/>
                </a:lnTo>
                <a:lnTo>
                  <a:pt x="46084" y="340454"/>
                </a:lnTo>
                <a:lnTo>
                  <a:pt x="78548" y="372918"/>
                </a:lnTo>
                <a:lnTo>
                  <a:pt x="117450" y="397675"/>
                </a:lnTo>
                <a:lnTo>
                  <a:pt x="161524" y="413459"/>
                </a:lnTo>
                <a:lnTo>
                  <a:pt x="209501" y="419002"/>
                </a:lnTo>
                <a:lnTo>
                  <a:pt x="257478" y="413459"/>
                </a:lnTo>
                <a:lnTo>
                  <a:pt x="301551" y="397675"/>
                </a:lnTo>
                <a:lnTo>
                  <a:pt x="340454" y="372918"/>
                </a:lnTo>
                <a:lnTo>
                  <a:pt x="357194" y="356177"/>
                </a:lnTo>
                <a:lnTo>
                  <a:pt x="209501" y="356177"/>
                </a:lnTo>
                <a:lnTo>
                  <a:pt x="163190" y="348687"/>
                </a:lnTo>
                <a:lnTo>
                  <a:pt x="122932" y="327840"/>
                </a:lnTo>
                <a:lnTo>
                  <a:pt x="91162" y="296070"/>
                </a:lnTo>
                <a:lnTo>
                  <a:pt x="70315" y="255812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357194" y="62825"/>
                </a:lnTo>
                <a:lnTo>
                  <a:pt x="340454" y="46084"/>
                </a:lnTo>
                <a:lnTo>
                  <a:pt x="301551" y="21327"/>
                </a:lnTo>
                <a:lnTo>
                  <a:pt x="257478" y="5543"/>
                </a:lnTo>
                <a:lnTo>
                  <a:pt x="209501" y="0"/>
                </a:lnTo>
                <a:close/>
              </a:path>
              <a:path w="419100" h="419100">
                <a:moveTo>
                  <a:pt x="357194" y="62825"/>
                </a:moveTo>
                <a:lnTo>
                  <a:pt x="209501" y="62825"/>
                </a:lnTo>
                <a:lnTo>
                  <a:pt x="255812" y="70315"/>
                </a:lnTo>
                <a:lnTo>
                  <a:pt x="296070" y="91162"/>
                </a:lnTo>
                <a:lnTo>
                  <a:pt x="327840" y="122932"/>
                </a:lnTo>
                <a:lnTo>
                  <a:pt x="348687" y="163190"/>
                </a:lnTo>
                <a:lnTo>
                  <a:pt x="356177" y="209501"/>
                </a:lnTo>
                <a:lnTo>
                  <a:pt x="348687" y="255812"/>
                </a:lnTo>
                <a:lnTo>
                  <a:pt x="327840" y="296070"/>
                </a:lnTo>
                <a:lnTo>
                  <a:pt x="296070" y="327840"/>
                </a:lnTo>
                <a:lnTo>
                  <a:pt x="255812" y="348687"/>
                </a:lnTo>
                <a:lnTo>
                  <a:pt x="209501" y="356177"/>
                </a:lnTo>
                <a:lnTo>
                  <a:pt x="357194" y="356177"/>
                </a:lnTo>
                <a:lnTo>
                  <a:pt x="372918" y="340454"/>
                </a:lnTo>
                <a:lnTo>
                  <a:pt x="397675" y="301551"/>
                </a:lnTo>
                <a:lnTo>
                  <a:pt x="413459" y="257478"/>
                </a:lnTo>
                <a:lnTo>
                  <a:pt x="419002" y="209501"/>
                </a:lnTo>
                <a:lnTo>
                  <a:pt x="413459" y="161524"/>
                </a:lnTo>
                <a:lnTo>
                  <a:pt x="397675" y="117450"/>
                </a:lnTo>
                <a:lnTo>
                  <a:pt x="372918" y="78548"/>
                </a:lnTo>
                <a:lnTo>
                  <a:pt x="357194" y="62825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04820" y="5649805"/>
            <a:ext cx="564515" cy="389255"/>
          </a:xfrm>
          <a:custGeom>
            <a:avLst/>
            <a:gdLst/>
            <a:ahLst/>
            <a:cxnLst/>
            <a:rect l="l" t="t" r="r" b="b"/>
            <a:pathLst>
              <a:path w="564515" h="389254">
                <a:moveTo>
                  <a:pt x="0" y="111054"/>
                </a:moveTo>
                <a:lnTo>
                  <a:pt x="230903" y="388763"/>
                </a:lnTo>
                <a:lnTo>
                  <a:pt x="335835" y="266285"/>
                </a:lnTo>
                <a:lnTo>
                  <a:pt x="230903" y="266285"/>
                </a:lnTo>
                <a:lnTo>
                  <a:pt x="0" y="111054"/>
                </a:lnTo>
                <a:close/>
              </a:path>
              <a:path w="564515" h="389254">
                <a:moveTo>
                  <a:pt x="563972" y="0"/>
                </a:moveTo>
                <a:lnTo>
                  <a:pt x="230903" y="266285"/>
                </a:lnTo>
                <a:lnTo>
                  <a:pt x="335835" y="266285"/>
                </a:lnTo>
                <a:lnTo>
                  <a:pt x="563972" y="0"/>
                </a:lnTo>
                <a:close/>
              </a:path>
            </a:pathLst>
          </a:custGeom>
          <a:solidFill>
            <a:srgbClr val="58B9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326235" y="5736416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501" y="0"/>
                </a:moveTo>
                <a:lnTo>
                  <a:pt x="161524" y="5543"/>
                </a:lnTo>
                <a:lnTo>
                  <a:pt x="117450" y="21327"/>
                </a:lnTo>
                <a:lnTo>
                  <a:pt x="78548" y="46084"/>
                </a:lnTo>
                <a:lnTo>
                  <a:pt x="46084" y="78548"/>
                </a:lnTo>
                <a:lnTo>
                  <a:pt x="21327" y="117450"/>
                </a:lnTo>
                <a:lnTo>
                  <a:pt x="5543" y="161524"/>
                </a:lnTo>
                <a:lnTo>
                  <a:pt x="0" y="209501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209501" y="0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326233" y="6357915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01" y="0"/>
                </a:moveTo>
                <a:lnTo>
                  <a:pt x="161524" y="5543"/>
                </a:lnTo>
                <a:lnTo>
                  <a:pt x="117450" y="21327"/>
                </a:lnTo>
                <a:lnTo>
                  <a:pt x="78548" y="46084"/>
                </a:lnTo>
                <a:lnTo>
                  <a:pt x="46084" y="78548"/>
                </a:lnTo>
                <a:lnTo>
                  <a:pt x="21327" y="117450"/>
                </a:lnTo>
                <a:lnTo>
                  <a:pt x="5543" y="161524"/>
                </a:lnTo>
                <a:lnTo>
                  <a:pt x="0" y="209501"/>
                </a:lnTo>
                <a:lnTo>
                  <a:pt x="5543" y="257478"/>
                </a:lnTo>
                <a:lnTo>
                  <a:pt x="21327" y="301551"/>
                </a:lnTo>
                <a:lnTo>
                  <a:pt x="46084" y="340454"/>
                </a:lnTo>
                <a:lnTo>
                  <a:pt x="78548" y="372918"/>
                </a:lnTo>
                <a:lnTo>
                  <a:pt x="117450" y="397675"/>
                </a:lnTo>
                <a:lnTo>
                  <a:pt x="161524" y="413459"/>
                </a:lnTo>
                <a:lnTo>
                  <a:pt x="209501" y="419002"/>
                </a:lnTo>
                <a:lnTo>
                  <a:pt x="257478" y="413459"/>
                </a:lnTo>
                <a:lnTo>
                  <a:pt x="301551" y="397675"/>
                </a:lnTo>
                <a:lnTo>
                  <a:pt x="340454" y="372918"/>
                </a:lnTo>
                <a:lnTo>
                  <a:pt x="357194" y="356177"/>
                </a:lnTo>
                <a:lnTo>
                  <a:pt x="209501" y="356177"/>
                </a:lnTo>
                <a:lnTo>
                  <a:pt x="163190" y="348687"/>
                </a:lnTo>
                <a:lnTo>
                  <a:pt x="122932" y="327840"/>
                </a:lnTo>
                <a:lnTo>
                  <a:pt x="91162" y="296070"/>
                </a:lnTo>
                <a:lnTo>
                  <a:pt x="70315" y="255812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357194" y="62825"/>
                </a:lnTo>
                <a:lnTo>
                  <a:pt x="340454" y="46084"/>
                </a:lnTo>
                <a:lnTo>
                  <a:pt x="301551" y="21327"/>
                </a:lnTo>
                <a:lnTo>
                  <a:pt x="257478" y="5543"/>
                </a:lnTo>
                <a:lnTo>
                  <a:pt x="209501" y="0"/>
                </a:lnTo>
                <a:close/>
              </a:path>
              <a:path w="419100" h="419100">
                <a:moveTo>
                  <a:pt x="357194" y="62825"/>
                </a:moveTo>
                <a:lnTo>
                  <a:pt x="209501" y="62825"/>
                </a:lnTo>
                <a:lnTo>
                  <a:pt x="255812" y="70315"/>
                </a:lnTo>
                <a:lnTo>
                  <a:pt x="296070" y="91162"/>
                </a:lnTo>
                <a:lnTo>
                  <a:pt x="327840" y="122932"/>
                </a:lnTo>
                <a:lnTo>
                  <a:pt x="348687" y="163190"/>
                </a:lnTo>
                <a:lnTo>
                  <a:pt x="356177" y="209501"/>
                </a:lnTo>
                <a:lnTo>
                  <a:pt x="348687" y="255812"/>
                </a:lnTo>
                <a:lnTo>
                  <a:pt x="327840" y="296070"/>
                </a:lnTo>
                <a:lnTo>
                  <a:pt x="296070" y="327840"/>
                </a:lnTo>
                <a:lnTo>
                  <a:pt x="255812" y="348687"/>
                </a:lnTo>
                <a:lnTo>
                  <a:pt x="209501" y="356177"/>
                </a:lnTo>
                <a:lnTo>
                  <a:pt x="357194" y="356177"/>
                </a:lnTo>
                <a:lnTo>
                  <a:pt x="372918" y="340454"/>
                </a:lnTo>
                <a:lnTo>
                  <a:pt x="397675" y="301551"/>
                </a:lnTo>
                <a:lnTo>
                  <a:pt x="413459" y="257478"/>
                </a:lnTo>
                <a:lnTo>
                  <a:pt x="419002" y="209501"/>
                </a:lnTo>
                <a:lnTo>
                  <a:pt x="413459" y="161524"/>
                </a:lnTo>
                <a:lnTo>
                  <a:pt x="397675" y="117450"/>
                </a:lnTo>
                <a:lnTo>
                  <a:pt x="372918" y="78548"/>
                </a:lnTo>
                <a:lnTo>
                  <a:pt x="357194" y="62825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304820" y="6271304"/>
            <a:ext cx="564515" cy="389255"/>
          </a:xfrm>
          <a:custGeom>
            <a:avLst/>
            <a:gdLst/>
            <a:ahLst/>
            <a:cxnLst/>
            <a:rect l="l" t="t" r="r" b="b"/>
            <a:pathLst>
              <a:path w="564515" h="389254">
                <a:moveTo>
                  <a:pt x="0" y="111054"/>
                </a:moveTo>
                <a:lnTo>
                  <a:pt x="230903" y="388763"/>
                </a:lnTo>
                <a:lnTo>
                  <a:pt x="335835" y="266285"/>
                </a:lnTo>
                <a:lnTo>
                  <a:pt x="230903" y="266285"/>
                </a:lnTo>
                <a:lnTo>
                  <a:pt x="0" y="111054"/>
                </a:lnTo>
                <a:close/>
              </a:path>
              <a:path w="564515" h="389254">
                <a:moveTo>
                  <a:pt x="563972" y="0"/>
                </a:moveTo>
                <a:lnTo>
                  <a:pt x="230903" y="266285"/>
                </a:lnTo>
                <a:lnTo>
                  <a:pt x="335835" y="266285"/>
                </a:lnTo>
                <a:lnTo>
                  <a:pt x="563972" y="0"/>
                </a:lnTo>
                <a:close/>
              </a:path>
            </a:pathLst>
          </a:custGeom>
          <a:solidFill>
            <a:srgbClr val="58B9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26235" y="6357916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501" y="0"/>
                </a:moveTo>
                <a:lnTo>
                  <a:pt x="161524" y="5543"/>
                </a:lnTo>
                <a:lnTo>
                  <a:pt x="117450" y="21327"/>
                </a:lnTo>
                <a:lnTo>
                  <a:pt x="78548" y="46084"/>
                </a:lnTo>
                <a:lnTo>
                  <a:pt x="46084" y="78548"/>
                </a:lnTo>
                <a:lnTo>
                  <a:pt x="21327" y="117450"/>
                </a:lnTo>
                <a:lnTo>
                  <a:pt x="5543" y="161524"/>
                </a:lnTo>
                <a:lnTo>
                  <a:pt x="0" y="209501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209501" y="0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26233" y="7353009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01" y="0"/>
                </a:moveTo>
                <a:lnTo>
                  <a:pt x="161524" y="5543"/>
                </a:lnTo>
                <a:lnTo>
                  <a:pt x="117450" y="21327"/>
                </a:lnTo>
                <a:lnTo>
                  <a:pt x="78548" y="46084"/>
                </a:lnTo>
                <a:lnTo>
                  <a:pt x="46084" y="78548"/>
                </a:lnTo>
                <a:lnTo>
                  <a:pt x="21327" y="117450"/>
                </a:lnTo>
                <a:lnTo>
                  <a:pt x="5543" y="161524"/>
                </a:lnTo>
                <a:lnTo>
                  <a:pt x="0" y="209501"/>
                </a:lnTo>
                <a:lnTo>
                  <a:pt x="5543" y="257478"/>
                </a:lnTo>
                <a:lnTo>
                  <a:pt x="21327" y="301551"/>
                </a:lnTo>
                <a:lnTo>
                  <a:pt x="46084" y="340454"/>
                </a:lnTo>
                <a:lnTo>
                  <a:pt x="78548" y="372918"/>
                </a:lnTo>
                <a:lnTo>
                  <a:pt x="117450" y="397675"/>
                </a:lnTo>
                <a:lnTo>
                  <a:pt x="161524" y="413459"/>
                </a:lnTo>
                <a:lnTo>
                  <a:pt x="209501" y="419002"/>
                </a:lnTo>
                <a:lnTo>
                  <a:pt x="257478" y="413459"/>
                </a:lnTo>
                <a:lnTo>
                  <a:pt x="301551" y="397675"/>
                </a:lnTo>
                <a:lnTo>
                  <a:pt x="340454" y="372918"/>
                </a:lnTo>
                <a:lnTo>
                  <a:pt x="357194" y="356177"/>
                </a:lnTo>
                <a:lnTo>
                  <a:pt x="209501" y="356177"/>
                </a:lnTo>
                <a:lnTo>
                  <a:pt x="163190" y="348687"/>
                </a:lnTo>
                <a:lnTo>
                  <a:pt x="122932" y="327840"/>
                </a:lnTo>
                <a:lnTo>
                  <a:pt x="91162" y="296070"/>
                </a:lnTo>
                <a:lnTo>
                  <a:pt x="70315" y="255812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357194" y="62825"/>
                </a:lnTo>
                <a:lnTo>
                  <a:pt x="340454" y="46084"/>
                </a:lnTo>
                <a:lnTo>
                  <a:pt x="301551" y="21327"/>
                </a:lnTo>
                <a:lnTo>
                  <a:pt x="257478" y="5543"/>
                </a:lnTo>
                <a:lnTo>
                  <a:pt x="209501" y="0"/>
                </a:lnTo>
                <a:close/>
              </a:path>
              <a:path w="419100" h="419100">
                <a:moveTo>
                  <a:pt x="357194" y="62825"/>
                </a:moveTo>
                <a:lnTo>
                  <a:pt x="209501" y="62825"/>
                </a:lnTo>
                <a:lnTo>
                  <a:pt x="255812" y="70315"/>
                </a:lnTo>
                <a:lnTo>
                  <a:pt x="296070" y="91162"/>
                </a:lnTo>
                <a:lnTo>
                  <a:pt x="327840" y="122932"/>
                </a:lnTo>
                <a:lnTo>
                  <a:pt x="348687" y="163190"/>
                </a:lnTo>
                <a:lnTo>
                  <a:pt x="356177" y="209501"/>
                </a:lnTo>
                <a:lnTo>
                  <a:pt x="348687" y="255812"/>
                </a:lnTo>
                <a:lnTo>
                  <a:pt x="327840" y="296070"/>
                </a:lnTo>
                <a:lnTo>
                  <a:pt x="296070" y="327840"/>
                </a:lnTo>
                <a:lnTo>
                  <a:pt x="255812" y="348687"/>
                </a:lnTo>
                <a:lnTo>
                  <a:pt x="209501" y="356177"/>
                </a:lnTo>
                <a:lnTo>
                  <a:pt x="357194" y="356177"/>
                </a:lnTo>
                <a:lnTo>
                  <a:pt x="372918" y="340454"/>
                </a:lnTo>
                <a:lnTo>
                  <a:pt x="397675" y="301551"/>
                </a:lnTo>
                <a:lnTo>
                  <a:pt x="413459" y="257478"/>
                </a:lnTo>
                <a:lnTo>
                  <a:pt x="419002" y="209501"/>
                </a:lnTo>
                <a:lnTo>
                  <a:pt x="413459" y="161524"/>
                </a:lnTo>
                <a:lnTo>
                  <a:pt x="397675" y="117450"/>
                </a:lnTo>
                <a:lnTo>
                  <a:pt x="372918" y="78548"/>
                </a:lnTo>
                <a:lnTo>
                  <a:pt x="357194" y="62825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304820" y="7266399"/>
            <a:ext cx="564515" cy="389255"/>
          </a:xfrm>
          <a:custGeom>
            <a:avLst/>
            <a:gdLst/>
            <a:ahLst/>
            <a:cxnLst/>
            <a:rect l="l" t="t" r="r" b="b"/>
            <a:pathLst>
              <a:path w="564515" h="389254">
                <a:moveTo>
                  <a:pt x="0" y="111054"/>
                </a:moveTo>
                <a:lnTo>
                  <a:pt x="230903" y="388763"/>
                </a:lnTo>
                <a:lnTo>
                  <a:pt x="335835" y="266285"/>
                </a:lnTo>
                <a:lnTo>
                  <a:pt x="230903" y="266285"/>
                </a:lnTo>
                <a:lnTo>
                  <a:pt x="0" y="111054"/>
                </a:lnTo>
                <a:close/>
              </a:path>
              <a:path w="564515" h="389254">
                <a:moveTo>
                  <a:pt x="563972" y="0"/>
                </a:moveTo>
                <a:lnTo>
                  <a:pt x="230903" y="266285"/>
                </a:lnTo>
                <a:lnTo>
                  <a:pt x="335835" y="266285"/>
                </a:lnTo>
                <a:lnTo>
                  <a:pt x="563972" y="0"/>
                </a:lnTo>
                <a:close/>
              </a:path>
            </a:pathLst>
          </a:custGeom>
          <a:solidFill>
            <a:srgbClr val="58B9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26235" y="7353010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501" y="0"/>
                </a:moveTo>
                <a:lnTo>
                  <a:pt x="161524" y="5543"/>
                </a:lnTo>
                <a:lnTo>
                  <a:pt x="117450" y="21327"/>
                </a:lnTo>
                <a:lnTo>
                  <a:pt x="78548" y="46084"/>
                </a:lnTo>
                <a:lnTo>
                  <a:pt x="46084" y="78548"/>
                </a:lnTo>
                <a:lnTo>
                  <a:pt x="21327" y="117450"/>
                </a:lnTo>
                <a:lnTo>
                  <a:pt x="5543" y="161524"/>
                </a:lnTo>
                <a:lnTo>
                  <a:pt x="0" y="209501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209501" y="0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47640" y="8356039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01" y="0"/>
                </a:moveTo>
                <a:lnTo>
                  <a:pt x="161524" y="5542"/>
                </a:lnTo>
                <a:lnTo>
                  <a:pt x="117450" y="21325"/>
                </a:lnTo>
                <a:lnTo>
                  <a:pt x="78548" y="46081"/>
                </a:lnTo>
                <a:lnTo>
                  <a:pt x="46084" y="78544"/>
                </a:lnTo>
                <a:lnTo>
                  <a:pt x="21327" y="117446"/>
                </a:lnTo>
                <a:lnTo>
                  <a:pt x="5543" y="161521"/>
                </a:lnTo>
                <a:lnTo>
                  <a:pt x="0" y="209501"/>
                </a:lnTo>
                <a:lnTo>
                  <a:pt x="5543" y="257478"/>
                </a:lnTo>
                <a:lnTo>
                  <a:pt x="21327" y="301551"/>
                </a:lnTo>
                <a:lnTo>
                  <a:pt x="46084" y="340454"/>
                </a:lnTo>
                <a:lnTo>
                  <a:pt x="78548" y="372918"/>
                </a:lnTo>
                <a:lnTo>
                  <a:pt x="117450" y="397675"/>
                </a:lnTo>
                <a:lnTo>
                  <a:pt x="161524" y="413459"/>
                </a:lnTo>
                <a:lnTo>
                  <a:pt x="209501" y="419002"/>
                </a:lnTo>
                <a:lnTo>
                  <a:pt x="257478" y="413459"/>
                </a:lnTo>
                <a:lnTo>
                  <a:pt x="301551" y="397675"/>
                </a:lnTo>
                <a:lnTo>
                  <a:pt x="340454" y="372918"/>
                </a:lnTo>
                <a:lnTo>
                  <a:pt x="357194" y="356177"/>
                </a:lnTo>
                <a:lnTo>
                  <a:pt x="209501" y="356177"/>
                </a:lnTo>
                <a:lnTo>
                  <a:pt x="163190" y="348687"/>
                </a:lnTo>
                <a:lnTo>
                  <a:pt x="122932" y="327840"/>
                </a:lnTo>
                <a:lnTo>
                  <a:pt x="91162" y="296070"/>
                </a:lnTo>
                <a:lnTo>
                  <a:pt x="70315" y="255812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357198" y="62825"/>
                </a:lnTo>
                <a:lnTo>
                  <a:pt x="340454" y="46081"/>
                </a:lnTo>
                <a:lnTo>
                  <a:pt x="301551" y="21325"/>
                </a:lnTo>
                <a:lnTo>
                  <a:pt x="257478" y="5542"/>
                </a:lnTo>
                <a:lnTo>
                  <a:pt x="209501" y="0"/>
                </a:lnTo>
                <a:close/>
              </a:path>
              <a:path w="419100" h="419100">
                <a:moveTo>
                  <a:pt x="357198" y="62825"/>
                </a:moveTo>
                <a:lnTo>
                  <a:pt x="209501" y="62825"/>
                </a:lnTo>
                <a:lnTo>
                  <a:pt x="255812" y="70315"/>
                </a:lnTo>
                <a:lnTo>
                  <a:pt x="296070" y="91162"/>
                </a:lnTo>
                <a:lnTo>
                  <a:pt x="327840" y="122932"/>
                </a:lnTo>
                <a:lnTo>
                  <a:pt x="348687" y="163190"/>
                </a:lnTo>
                <a:lnTo>
                  <a:pt x="356177" y="209501"/>
                </a:lnTo>
                <a:lnTo>
                  <a:pt x="348687" y="255812"/>
                </a:lnTo>
                <a:lnTo>
                  <a:pt x="327840" y="296070"/>
                </a:lnTo>
                <a:lnTo>
                  <a:pt x="296070" y="327840"/>
                </a:lnTo>
                <a:lnTo>
                  <a:pt x="255812" y="348687"/>
                </a:lnTo>
                <a:lnTo>
                  <a:pt x="209501" y="356177"/>
                </a:lnTo>
                <a:lnTo>
                  <a:pt x="357194" y="356177"/>
                </a:lnTo>
                <a:lnTo>
                  <a:pt x="372918" y="340454"/>
                </a:lnTo>
                <a:lnTo>
                  <a:pt x="397675" y="301551"/>
                </a:lnTo>
                <a:lnTo>
                  <a:pt x="413459" y="257478"/>
                </a:lnTo>
                <a:lnTo>
                  <a:pt x="419002" y="209501"/>
                </a:lnTo>
                <a:lnTo>
                  <a:pt x="413459" y="161521"/>
                </a:lnTo>
                <a:lnTo>
                  <a:pt x="397675" y="117446"/>
                </a:lnTo>
                <a:lnTo>
                  <a:pt x="372918" y="78544"/>
                </a:lnTo>
                <a:lnTo>
                  <a:pt x="357198" y="62825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326232" y="8269428"/>
            <a:ext cx="564515" cy="389255"/>
          </a:xfrm>
          <a:custGeom>
            <a:avLst/>
            <a:gdLst/>
            <a:ahLst/>
            <a:cxnLst/>
            <a:rect l="l" t="t" r="r" b="b"/>
            <a:pathLst>
              <a:path w="564515" h="389254">
                <a:moveTo>
                  <a:pt x="0" y="111054"/>
                </a:moveTo>
                <a:lnTo>
                  <a:pt x="230903" y="388763"/>
                </a:lnTo>
                <a:lnTo>
                  <a:pt x="335832" y="266285"/>
                </a:lnTo>
                <a:lnTo>
                  <a:pt x="230903" y="266285"/>
                </a:lnTo>
                <a:lnTo>
                  <a:pt x="0" y="111054"/>
                </a:lnTo>
                <a:close/>
              </a:path>
              <a:path w="564515" h="389254">
                <a:moveTo>
                  <a:pt x="563961" y="0"/>
                </a:moveTo>
                <a:lnTo>
                  <a:pt x="230903" y="266285"/>
                </a:lnTo>
                <a:lnTo>
                  <a:pt x="335832" y="266285"/>
                </a:lnTo>
                <a:lnTo>
                  <a:pt x="563961" y="0"/>
                </a:lnTo>
                <a:close/>
              </a:path>
            </a:pathLst>
          </a:custGeom>
          <a:solidFill>
            <a:srgbClr val="58B9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347642" y="8356038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501" y="0"/>
                </a:moveTo>
                <a:lnTo>
                  <a:pt x="161524" y="5543"/>
                </a:lnTo>
                <a:lnTo>
                  <a:pt x="117450" y="21327"/>
                </a:lnTo>
                <a:lnTo>
                  <a:pt x="78548" y="46084"/>
                </a:lnTo>
                <a:lnTo>
                  <a:pt x="46084" y="78548"/>
                </a:lnTo>
                <a:lnTo>
                  <a:pt x="21327" y="117450"/>
                </a:lnTo>
                <a:lnTo>
                  <a:pt x="5543" y="161524"/>
                </a:lnTo>
                <a:lnTo>
                  <a:pt x="0" y="209501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209501" y="0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347640" y="8972353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01" y="0"/>
                </a:moveTo>
                <a:lnTo>
                  <a:pt x="161524" y="5543"/>
                </a:lnTo>
                <a:lnTo>
                  <a:pt x="117450" y="21327"/>
                </a:lnTo>
                <a:lnTo>
                  <a:pt x="78548" y="46084"/>
                </a:lnTo>
                <a:lnTo>
                  <a:pt x="46084" y="78548"/>
                </a:lnTo>
                <a:lnTo>
                  <a:pt x="21327" y="117450"/>
                </a:lnTo>
                <a:lnTo>
                  <a:pt x="5543" y="161524"/>
                </a:lnTo>
                <a:lnTo>
                  <a:pt x="0" y="209501"/>
                </a:lnTo>
                <a:lnTo>
                  <a:pt x="5543" y="257478"/>
                </a:lnTo>
                <a:lnTo>
                  <a:pt x="21327" y="301551"/>
                </a:lnTo>
                <a:lnTo>
                  <a:pt x="46084" y="340454"/>
                </a:lnTo>
                <a:lnTo>
                  <a:pt x="78548" y="372918"/>
                </a:lnTo>
                <a:lnTo>
                  <a:pt x="117450" y="397675"/>
                </a:lnTo>
                <a:lnTo>
                  <a:pt x="161524" y="413459"/>
                </a:lnTo>
                <a:lnTo>
                  <a:pt x="209501" y="419002"/>
                </a:lnTo>
                <a:lnTo>
                  <a:pt x="257478" y="413459"/>
                </a:lnTo>
                <a:lnTo>
                  <a:pt x="301551" y="397675"/>
                </a:lnTo>
                <a:lnTo>
                  <a:pt x="340454" y="372918"/>
                </a:lnTo>
                <a:lnTo>
                  <a:pt x="357194" y="356177"/>
                </a:lnTo>
                <a:lnTo>
                  <a:pt x="209501" y="356177"/>
                </a:lnTo>
                <a:lnTo>
                  <a:pt x="163190" y="348687"/>
                </a:lnTo>
                <a:lnTo>
                  <a:pt x="122932" y="327840"/>
                </a:lnTo>
                <a:lnTo>
                  <a:pt x="91162" y="296070"/>
                </a:lnTo>
                <a:lnTo>
                  <a:pt x="70315" y="255812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357194" y="62825"/>
                </a:lnTo>
                <a:lnTo>
                  <a:pt x="340454" y="46084"/>
                </a:lnTo>
                <a:lnTo>
                  <a:pt x="301551" y="21327"/>
                </a:lnTo>
                <a:lnTo>
                  <a:pt x="257478" y="5543"/>
                </a:lnTo>
                <a:lnTo>
                  <a:pt x="209501" y="0"/>
                </a:lnTo>
                <a:close/>
              </a:path>
              <a:path w="419100" h="419100">
                <a:moveTo>
                  <a:pt x="357194" y="62825"/>
                </a:moveTo>
                <a:lnTo>
                  <a:pt x="209501" y="62825"/>
                </a:lnTo>
                <a:lnTo>
                  <a:pt x="255812" y="70315"/>
                </a:lnTo>
                <a:lnTo>
                  <a:pt x="296070" y="91162"/>
                </a:lnTo>
                <a:lnTo>
                  <a:pt x="327840" y="122932"/>
                </a:lnTo>
                <a:lnTo>
                  <a:pt x="348687" y="163190"/>
                </a:lnTo>
                <a:lnTo>
                  <a:pt x="356177" y="209501"/>
                </a:lnTo>
                <a:lnTo>
                  <a:pt x="348687" y="255812"/>
                </a:lnTo>
                <a:lnTo>
                  <a:pt x="327840" y="296070"/>
                </a:lnTo>
                <a:lnTo>
                  <a:pt x="296070" y="327840"/>
                </a:lnTo>
                <a:lnTo>
                  <a:pt x="255812" y="348687"/>
                </a:lnTo>
                <a:lnTo>
                  <a:pt x="209501" y="356177"/>
                </a:lnTo>
                <a:lnTo>
                  <a:pt x="357194" y="356177"/>
                </a:lnTo>
                <a:lnTo>
                  <a:pt x="372918" y="340454"/>
                </a:lnTo>
                <a:lnTo>
                  <a:pt x="397675" y="301551"/>
                </a:lnTo>
                <a:lnTo>
                  <a:pt x="413459" y="257478"/>
                </a:lnTo>
                <a:lnTo>
                  <a:pt x="419002" y="209501"/>
                </a:lnTo>
                <a:lnTo>
                  <a:pt x="413459" y="161524"/>
                </a:lnTo>
                <a:lnTo>
                  <a:pt x="397675" y="117450"/>
                </a:lnTo>
                <a:lnTo>
                  <a:pt x="372918" y="78548"/>
                </a:lnTo>
                <a:lnTo>
                  <a:pt x="357194" y="62825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326232" y="8885744"/>
            <a:ext cx="564515" cy="389255"/>
          </a:xfrm>
          <a:custGeom>
            <a:avLst/>
            <a:gdLst/>
            <a:ahLst/>
            <a:cxnLst/>
            <a:rect l="l" t="t" r="r" b="b"/>
            <a:pathLst>
              <a:path w="564515" h="389254">
                <a:moveTo>
                  <a:pt x="0" y="111054"/>
                </a:moveTo>
                <a:lnTo>
                  <a:pt x="230903" y="388763"/>
                </a:lnTo>
                <a:lnTo>
                  <a:pt x="335832" y="266285"/>
                </a:lnTo>
                <a:lnTo>
                  <a:pt x="230903" y="266285"/>
                </a:lnTo>
                <a:lnTo>
                  <a:pt x="0" y="111054"/>
                </a:lnTo>
                <a:close/>
              </a:path>
              <a:path w="564515" h="389254">
                <a:moveTo>
                  <a:pt x="563961" y="0"/>
                </a:moveTo>
                <a:lnTo>
                  <a:pt x="230903" y="266285"/>
                </a:lnTo>
                <a:lnTo>
                  <a:pt x="335832" y="266285"/>
                </a:lnTo>
                <a:lnTo>
                  <a:pt x="563961" y="0"/>
                </a:lnTo>
                <a:close/>
              </a:path>
            </a:pathLst>
          </a:custGeom>
          <a:solidFill>
            <a:srgbClr val="58B9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347642" y="8972355"/>
            <a:ext cx="209550" cy="209550"/>
          </a:xfrm>
          <a:custGeom>
            <a:avLst/>
            <a:gdLst/>
            <a:ahLst/>
            <a:cxnLst/>
            <a:rect l="l" t="t" r="r" b="b"/>
            <a:pathLst>
              <a:path w="209550" h="209550">
                <a:moveTo>
                  <a:pt x="209501" y="0"/>
                </a:moveTo>
                <a:lnTo>
                  <a:pt x="161524" y="5543"/>
                </a:lnTo>
                <a:lnTo>
                  <a:pt x="117450" y="21327"/>
                </a:lnTo>
                <a:lnTo>
                  <a:pt x="78548" y="46084"/>
                </a:lnTo>
                <a:lnTo>
                  <a:pt x="46084" y="78548"/>
                </a:lnTo>
                <a:lnTo>
                  <a:pt x="21327" y="117450"/>
                </a:lnTo>
                <a:lnTo>
                  <a:pt x="5543" y="161524"/>
                </a:lnTo>
                <a:lnTo>
                  <a:pt x="0" y="209501"/>
                </a:lnTo>
                <a:lnTo>
                  <a:pt x="62825" y="209501"/>
                </a:lnTo>
                <a:lnTo>
                  <a:pt x="70315" y="163190"/>
                </a:lnTo>
                <a:lnTo>
                  <a:pt x="91162" y="122932"/>
                </a:lnTo>
                <a:lnTo>
                  <a:pt x="122932" y="91162"/>
                </a:lnTo>
                <a:lnTo>
                  <a:pt x="163190" y="70315"/>
                </a:lnTo>
                <a:lnTo>
                  <a:pt x="209501" y="62825"/>
                </a:lnTo>
                <a:lnTo>
                  <a:pt x="209501" y="0"/>
                </a:lnTo>
                <a:close/>
              </a:path>
            </a:pathLst>
          </a:custGeom>
          <a:solidFill>
            <a:srgbClr val="AFB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8292131" y="1433982"/>
            <a:ext cx="10316845" cy="1005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-75" dirty="0">
                <a:solidFill>
                  <a:srgbClr val="414042"/>
                </a:solidFill>
              </a:rPr>
              <a:t>Батончики </a:t>
            </a:r>
            <a:r>
              <a:rPr sz="6600" spc="-60" dirty="0">
                <a:solidFill>
                  <a:srgbClr val="414042"/>
                </a:solidFill>
              </a:rPr>
              <a:t>Coral </a:t>
            </a:r>
            <a:r>
              <a:rPr sz="6600" spc="-55" dirty="0">
                <a:solidFill>
                  <a:srgbClr val="414042"/>
                </a:solidFill>
              </a:rPr>
              <a:t>Club</a:t>
            </a:r>
            <a:r>
              <a:rPr sz="6600" spc="-330" dirty="0">
                <a:solidFill>
                  <a:srgbClr val="414042"/>
                </a:solidFill>
              </a:rPr>
              <a:t> </a:t>
            </a:r>
            <a:r>
              <a:rPr sz="6600" spc="-110" dirty="0">
                <a:solidFill>
                  <a:srgbClr val="414042"/>
                </a:solidFill>
              </a:rPr>
              <a:t>это</a:t>
            </a:r>
            <a:endParaRPr sz="6600" dirty="0"/>
          </a:p>
        </p:txBody>
      </p:sp>
      <p:sp>
        <p:nvSpPr>
          <p:cNvPr id="27" name="object 2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457440" marR="558165">
              <a:lnSpc>
                <a:spcPct val="127400"/>
              </a:lnSpc>
            </a:pPr>
            <a:r>
              <a:rPr spc="10" dirty="0"/>
              <a:t>Низкокалорийные </a:t>
            </a:r>
            <a:r>
              <a:rPr spc="-10" dirty="0"/>
              <a:t>батончики </a:t>
            </a:r>
            <a:r>
              <a:rPr spc="5" dirty="0"/>
              <a:t>с </a:t>
            </a:r>
            <a:r>
              <a:rPr spc="-5" dirty="0"/>
              <a:t>полным </a:t>
            </a:r>
            <a:r>
              <a:rPr spc="5" dirty="0"/>
              <a:t>набором </a:t>
            </a:r>
            <a:r>
              <a:rPr spc="-10" dirty="0"/>
              <a:t>полезных </a:t>
            </a:r>
            <a:r>
              <a:rPr spc="5" dirty="0"/>
              <a:t>для </a:t>
            </a:r>
            <a:r>
              <a:rPr dirty="0"/>
              <a:t>здоровья  разнообразных</a:t>
            </a:r>
            <a:r>
              <a:rPr spc="-40" dirty="0"/>
              <a:t> </a:t>
            </a:r>
            <a:r>
              <a:rPr dirty="0"/>
              <a:t>нутриентов.</a:t>
            </a:r>
          </a:p>
          <a:p>
            <a:pPr marL="7457440" marR="113030">
              <a:lnSpc>
                <a:spcPct val="194400"/>
              </a:lnSpc>
            </a:pPr>
            <a:r>
              <a:rPr spc="-5" dirty="0"/>
              <a:t>Содержат только растительные </a:t>
            </a:r>
            <a:r>
              <a:rPr spc="5" dirty="0"/>
              <a:t>компоненты </a:t>
            </a:r>
            <a:r>
              <a:rPr spc="-5" dirty="0"/>
              <a:t>органического </a:t>
            </a:r>
            <a:r>
              <a:rPr dirty="0"/>
              <a:t>происхождения.  </a:t>
            </a:r>
            <a:r>
              <a:rPr spc="-5" dirty="0"/>
              <a:t>Белок, </a:t>
            </a:r>
            <a:r>
              <a:rPr spc="5" dirty="0"/>
              <a:t>жиры, </a:t>
            </a:r>
            <a:r>
              <a:rPr spc="-10" dirty="0"/>
              <a:t>углеводы, </a:t>
            </a:r>
            <a:r>
              <a:rPr dirty="0"/>
              <a:t>клетчатка, </a:t>
            </a:r>
            <a:r>
              <a:rPr spc="5" dirty="0"/>
              <a:t>витаминно-минеральный</a:t>
            </a:r>
            <a:r>
              <a:rPr spc="-40" dirty="0"/>
              <a:t> </a:t>
            </a:r>
            <a:r>
              <a:rPr spc="5" dirty="0"/>
              <a:t>набор</a:t>
            </a:r>
          </a:p>
          <a:p>
            <a:pPr marL="7457440">
              <a:lnSpc>
                <a:spcPct val="100000"/>
              </a:lnSpc>
              <a:spcBef>
                <a:spcPts val="670"/>
              </a:spcBef>
            </a:pPr>
            <a:r>
              <a:rPr spc="5" dirty="0"/>
              <a:t>из </a:t>
            </a:r>
            <a:r>
              <a:rPr spc="-5" dirty="0"/>
              <a:t>растительных</a:t>
            </a:r>
            <a:r>
              <a:rPr spc="-60" dirty="0"/>
              <a:t> </a:t>
            </a:r>
            <a:r>
              <a:rPr dirty="0"/>
              <a:t>источников.</a:t>
            </a:r>
          </a:p>
          <a:p>
            <a:pPr marL="7444740">
              <a:lnSpc>
                <a:spcPct val="100000"/>
              </a:lnSpc>
              <a:spcBef>
                <a:spcPts val="15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7457440">
              <a:lnSpc>
                <a:spcPct val="100000"/>
              </a:lnSpc>
            </a:pPr>
            <a:r>
              <a:rPr spc="-10" dirty="0"/>
              <a:t>Белки </a:t>
            </a:r>
            <a:r>
              <a:rPr spc="-5" dirty="0"/>
              <a:t>представлены </a:t>
            </a:r>
            <a:r>
              <a:rPr dirty="0"/>
              <a:t>различными</a:t>
            </a:r>
            <a:r>
              <a:rPr spc="-20" dirty="0"/>
              <a:t> </a:t>
            </a:r>
            <a:r>
              <a:rPr dirty="0"/>
              <a:t>аминокислотами.</a:t>
            </a:r>
          </a:p>
          <a:p>
            <a:pPr marL="7457440" marR="415290">
              <a:lnSpc>
                <a:spcPct val="127400"/>
              </a:lnSpc>
              <a:spcBef>
                <a:spcPts val="1645"/>
              </a:spcBef>
            </a:pPr>
            <a:r>
              <a:rPr spc="-10" dirty="0"/>
              <a:t>Растительные </a:t>
            </a:r>
            <a:r>
              <a:rPr spc="5" dirty="0"/>
              <a:t>жиры </a:t>
            </a:r>
            <a:r>
              <a:rPr spc="-5" dirty="0"/>
              <a:t>представлены </a:t>
            </a:r>
            <a:r>
              <a:rPr dirty="0"/>
              <a:t>ненасыщенными </a:t>
            </a:r>
            <a:r>
              <a:rPr spc="5" dirty="0"/>
              <a:t>жирными </a:t>
            </a:r>
            <a:r>
              <a:rPr dirty="0"/>
              <a:t>кислотами  </a:t>
            </a:r>
            <a:r>
              <a:rPr spc="-5" dirty="0"/>
              <a:t>омега-3, </a:t>
            </a:r>
            <a:r>
              <a:rPr dirty="0"/>
              <a:t>-6,</a:t>
            </a:r>
            <a:r>
              <a:rPr spc="-35" dirty="0"/>
              <a:t> </a:t>
            </a:r>
            <a:r>
              <a:rPr dirty="0"/>
              <a:t>-9.</a:t>
            </a:r>
          </a:p>
          <a:p>
            <a:pPr marL="7457440" marR="205740">
              <a:lnSpc>
                <a:spcPct val="127400"/>
              </a:lnSpc>
              <a:spcBef>
                <a:spcPts val="1645"/>
              </a:spcBef>
            </a:pPr>
            <a:r>
              <a:rPr spc="-5" dirty="0"/>
              <a:t>Содержат только </a:t>
            </a:r>
            <a:r>
              <a:rPr dirty="0"/>
              <a:t>природный фруктовый сахар, </a:t>
            </a:r>
            <a:r>
              <a:rPr spc="-5" dirty="0"/>
              <a:t>который </a:t>
            </a:r>
            <a:r>
              <a:rPr spc="5" dirty="0"/>
              <a:t>легче </a:t>
            </a:r>
            <a:r>
              <a:rPr spc="-10" dirty="0"/>
              <a:t>усваивается  </a:t>
            </a:r>
            <a:r>
              <a:rPr spc="5" dirty="0"/>
              <a:t>и быстро </a:t>
            </a:r>
            <a:r>
              <a:rPr spc="-5" dirty="0"/>
              <a:t>освобождает</a:t>
            </a:r>
            <a:r>
              <a:rPr spc="-95" dirty="0"/>
              <a:t> </a:t>
            </a:r>
            <a:r>
              <a:rPr spc="5" dirty="0"/>
              <a:t>энергию.</a:t>
            </a:r>
          </a:p>
          <a:p>
            <a:pPr marL="7444740">
              <a:lnSpc>
                <a:spcPct val="100000"/>
              </a:lnSpc>
              <a:spcBef>
                <a:spcPts val="15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7457440">
              <a:lnSpc>
                <a:spcPct val="100000"/>
              </a:lnSpc>
            </a:pPr>
            <a:r>
              <a:rPr spc="5" dirty="0"/>
              <a:t>Не </a:t>
            </a:r>
            <a:r>
              <a:rPr spc="-5" dirty="0"/>
              <a:t>вызывают </a:t>
            </a:r>
            <a:r>
              <a:rPr spc="5" dirty="0"/>
              <a:t>повышения </a:t>
            </a:r>
            <a:r>
              <a:rPr dirty="0"/>
              <a:t>уровня сахара </a:t>
            </a:r>
            <a:r>
              <a:rPr spc="5" dirty="0"/>
              <a:t>в</a:t>
            </a:r>
            <a:r>
              <a:rPr spc="-45" dirty="0"/>
              <a:t> </a:t>
            </a:r>
            <a:r>
              <a:rPr spc="5" dirty="0"/>
              <a:t>крови.</a:t>
            </a:r>
          </a:p>
          <a:p>
            <a:pPr marL="7457440" marR="5080">
              <a:lnSpc>
                <a:spcPct val="127400"/>
              </a:lnSpc>
              <a:spcBef>
                <a:spcPts val="1645"/>
              </a:spcBef>
            </a:pPr>
            <a:r>
              <a:rPr spc="5" dirty="0"/>
              <a:t>Не </a:t>
            </a:r>
            <a:r>
              <a:rPr spc="-5" dirty="0"/>
              <a:t>содержат </a:t>
            </a:r>
            <a:r>
              <a:rPr dirty="0"/>
              <a:t>обычного сахара </a:t>
            </a:r>
            <a:r>
              <a:rPr spc="5" dirty="0"/>
              <a:t>и </a:t>
            </a:r>
            <a:r>
              <a:rPr spc="10" dirty="0"/>
              <a:t>никаких </a:t>
            </a:r>
            <a:r>
              <a:rPr dirty="0"/>
              <a:t>пищевых </a:t>
            </a:r>
            <a:r>
              <a:rPr spc="-5" dirty="0"/>
              <a:t>добавок: ароматизаторов,  загустителей, красителей </a:t>
            </a:r>
            <a:r>
              <a:rPr spc="5" dirty="0"/>
              <a:t>и</a:t>
            </a:r>
            <a:r>
              <a:rPr spc="-60" dirty="0"/>
              <a:t> </a:t>
            </a:r>
            <a:r>
              <a:rPr spc="5" dirty="0"/>
              <a:t>пр.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452</TotalTime>
  <Words>2186</Words>
  <Application>Microsoft Office PowerPoint</Application>
  <PresentationFormat>Произвольный</PresentationFormat>
  <Paragraphs>295</Paragraphs>
  <Slides>29</Slides>
  <Notes>28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Office Theme</vt:lpstr>
      <vt:lpstr>ПЕРЕКУС СО СМЫСЛОМ  ОТ CORAL CLUB</vt:lpstr>
      <vt:lpstr>Что для вас перекус?</vt:lpstr>
      <vt:lpstr>Презентация PowerPoint</vt:lpstr>
      <vt:lpstr>Презентация PowerPoint</vt:lpstr>
      <vt:lpstr>Презентация PowerPoint</vt:lpstr>
      <vt:lpstr>Презентация PowerPoint</vt:lpstr>
      <vt:lpstr>Полезные перекусы</vt:lpstr>
      <vt:lpstr>SMARTFOOD</vt:lpstr>
      <vt:lpstr>Батончики Coral Club это</vt:lpstr>
      <vt:lpstr>Для кого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Перекус с японским смыслом</vt:lpstr>
      <vt:lpstr>Новый смысл старых истин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Presentation_Banzai_Bar-Text</dc:title>
  <dc:creator>Костина Ольга</dc:creator>
  <cp:lastModifiedBy>Ольга Костина</cp:lastModifiedBy>
  <cp:revision>13</cp:revision>
  <dcterms:created xsi:type="dcterms:W3CDTF">2017-03-21T16:07:20Z</dcterms:created>
  <dcterms:modified xsi:type="dcterms:W3CDTF">2017-03-28T12:38:52Z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2017-03-20T21:00:00Z</vt:filetime>
  </property>
  <property fmtid="{D5CDD505-2E9C-101B-9397-08002B2CF9AE}" pid="3" name="Creator">
    <vt:lpwstr>Adobe Illustrator CC 2017 (Macintosh)</vt:lpwstr>
  </property>
  <property fmtid="{D5CDD505-2E9C-101B-9397-08002B2CF9AE}" pid="4" name="LastSaved">
    <vt:filetime>2017-03-20T21:00:00Z</vt:filetime>
  </property>
</Properties>
</file>